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0"/>
  </p:notesMasterIdLst>
  <p:sldIdLst>
    <p:sldId id="437" r:id="rId3"/>
    <p:sldId id="633" r:id="rId4"/>
    <p:sldId id="635" r:id="rId5"/>
    <p:sldId id="641" r:id="rId6"/>
    <p:sldId id="478" r:id="rId7"/>
    <p:sldId id="637" r:id="rId8"/>
    <p:sldId id="479" r:id="rId9"/>
    <p:sldId id="640" r:id="rId10"/>
    <p:sldId id="638" r:id="rId11"/>
    <p:sldId id="639" r:id="rId12"/>
    <p:sldId id="483" r:id="rId13"/>
    <p:sldId id="579" r:id="rId14"/>
    <p:sldId id="581" r:id="rId15"/>
    <p:sldId id="582" r:id="rId16"/>
    <p:sldId id="583" r:id="rId17"/>
    <p:sldId id="584" r:id="rId18"/>
    <p:sldId id="573" r:id="rId19"/>
    <p:sldId id="574" r:id="rId20"/>
    <p:sldId id="575" r:id="rId21"/>
    <p:sldId id="576" r:id="rId22"/>
    <p:sldId id="577" r:id="rId23"/>
    <p:sldId id="578" r:id="rId24"/>
    <p:sldId id="585" r:id="rId25"/>
    <p:sldId id="586" r:id="rId26"/>
    <p:sldId id="587" r:id="rId27"/>
    <p:sldId id="588" r:id="rId28"/>
    <p:sldId id="5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23FEC-FFCE-451C-BD36-340624FF402B}" v="11" dt="2023-05-10T16:58:51.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s, Tanner" userId="1d26c61c-7868-48bc-9bb7-ecfdfed3c26a" providerId="ADAL" clId="{6D023FEC-FFCE-451C-BD36-340624FF402B}"/>
    <pc:docChg chg="undo custSel addSld delSld modSld delMainMaster">
      <pc:chgData name="Davis, Tanner" userId="1d26c61c-7868-48bc-9bb7-ecfdfed3c26a" providerId="ADAL" clId="{6D023FEC-FFCE-451C-BD36-340624FF402B}" dt="2023-05-18T16:16:58.222" v="498" actId="1076"/>
      <pc:docMkLst>
        <pc:docMk/>
      </pc:docMkLst>
      <pc:sldChg chg="del">
        <pc:chgData name="Davis, Tanner" userId="1d26c61c-7868-48bc-9bb7-ecfdfed3c26a" providerId="ADAL" clId="{6D023FEC-FFCE-451C-BD36-340624FF402B}" dt="2023-04-28T03:43:19.348" v="0" actId="2696"/>
        <pc:sldMkLst>
          <pc:docMk/>
          <pc:sldMk cId="1722318763" sldId="256"/>
        </pc:sldMkLst>
      </pc:sldChg>
      <pc:sldChg chg="del">
        <pc:chgData name="Davis, Tanner" userId="1d26c61c-7868-48bc-9bb7-ecfdfed3c26a" providerId="ADAL" clId="{6D023FEC-FFCE-451C-BD36-340624FF402B}" dt="2023-04-28T03:43:51.165" v="1" actId="2696"/>
        <pc:sldMkLst>
          <pc:docMk/>
          <pc:sldMk cId="3618139109" sldId="342"/>
        </pc:sldMkLst>
      </pc:sldChg>
      <pc:sldChg chg="modSp mod">
        <pc:chgData name="Davis, Tanner" userId="1d26c61c-7868-48bc-9bb7-ecfdfed3c26a" providerId="ADAL" clId="{6D023FEC-FFCE-451C-BD36-340624FF402B}" dt="2023-04-28T14:11:47.619" v="42" actId="20577"/>
        <pc:sldMkLst>
          <pc:docMk/>
          <pc:sldMk cId="3277040732" sldId="478"/>
        </pc:sldMkLst>
        <pc:spChg chg="mod">
          <ac:chgData name="Davis, Tanner" userId="1d26c61c-7868-48bc-9bb7-ecfdfed3c26a" providerId="ADAL" clId="{6D023FEC-FFCE-451C-BD36-340624FF402B}" dt="2023-04-28T14:11:47.619" v="42" actId="20577"/>
          <ac:spMkLst>
            <pc:docMk/>
            <pc:sldMk cId="3277040732" sldId="478"/>
            <ac:spMk id="3" creationId="{7BBD6BF6-EB51-4E05-B90D-4B9CE935DCCC}"/>
          </ac:spMkLst>
        </pc:spChg>
        <pc:picChg chg="mod">
          <ac:chgData name="Davis, Tanner" userId="1d26c61c-7868-48bc-9bb7-ecfdfed3c26a" providerId="ADAL" clId="{6D023FEC-FFCE-451C-BD36-340624FF402B}" dt="2023-04-28T14:11:28.875" v="31" actId="1076"/>
          <ac:picMkLst>
            <pc:docMk/>
            <pc:sldMk cId="3277040732" sldId="478"/>
            <ac:picMk id="5" creationId="{5A34943A-CB5B-43A5-85D5-520F06A054DD}"/>
          </ac:picMkLst>
        </pc:picChg>
      </pc:sldChg>
      <pc:sldChg chg="modSp mod">
        <pc:chgData name="Davis, Tanner" userId="1d26c61c-7868-48bc-9bb7-ecfdfed3c26a" providerId="ADAL" clId="{6D023FEC-FFCE-451C-BD36-340624FF402B}" dt="2023-05-10T14:53:28.682" v="375" actId="207"/>
        <pc:sldMkLst>
          <pc:docMk/>
          <pc:sldMk cId="4293550508" sldId="479"/>
        </pc:sldMkLst>
        <pc:spChg chg="mod">
          <ac:chgData name="Davis, Tanner" userId="1d26c61c-7868-48bc-9bb7-ecfdfed3c26a" providerId="ADAL" clId="{6D023FEC-FFCE-451C-BD36-340624FF402B}" dt="2023-05-10T14:53:28.682" v="375" actId="207"/>
          <ac:spMkLst>
            <pc:docMk/>
            <pc:sldMk cId="4293550508" sldId="479"/>
            <ac:spMk id="8" creationId="{A9772586-D996-444B-BFDC-8F67A08E1242}"/>
          </ac:spMkLst>
        </pc:spChg>
      </pc:sldChg>
      <pc:sldChg chg="del">
        <pc:chgData name="Davis, Tanner" userId="1d26c61c-7868-48bc-9bb7-ecfdfed3c26a" providerId="ADAL" clId="{6D023FEC-FFCE-451C-BD36-340624FF402B}" dt="2023-05-10T17:00:44.264" v="497" actId="47"/>
        <pc:sldMkLst>
          <pc:docMk/>
          <pc:sldMk cId="3913125128" sldId="580"/>
        </pc:sldMkLst>
      </pc:sldChg>
      <pc:sldChg chg="modSp mod">
        <pc:chgData name="Davis, Tanner" userId="1d26c61c-7868-48bc-9bb7-ecfdfed3c26a" providerId="ADAL" clId="{6D023FEC-FFCE-451C-BD36-340624FF402B}" dt="2023-05-18T16:16:58.222" v="498" actId="1076"/>
        <pc:sldMkLst>
          <pc:docMk/>
          <pc:sldMk cId="2359482993" sldId="590"/>
        </pc:sldMkLst>
        <pc:picChg chg="mod">
          <ac:chgData name="Davis, Tanner" userId="1d26c61c-7868-48bc-9bb7-ecfdfed3c26a" providerId="ADAL" clId="{6D023FEC-FFCE-451C-BD36-340624FF402B}" dt="2023-05-18T16:16:58.222" v="498" actId="1076"/>
          <ac:picMkLst>
            <pc:docMk/>
            <pc:sldMk cId="2359482993" sldId="590"/>
            <ac:picMk id="7173" creationId="{00000000-0000-0000-0000-000000000000}"/>
          </ac:picMkLst>
        </pc:picChg>
      </pc:sldChg>
      <pc:sldChg chg="addSp delSp modSp mod">
        <pc:chgData name="Davis, Tanner" userId="1d26c61c-7868-48bc-9bb7-ecfdfed3c26a" providerId="ADAL" clId="{6D023FEC-FFCE-451C-BD36-340624FF402B}" dt="2023-05-10T15:35:25.812" v="460" actId="1076"/>
        <pc:sldMkLst>
          <pc:docMk/>
          <pc:sldMk cId="3071483039" sldId="635"/>
        </pc:sldMkLst>
        <pc:spChg chg="mod">
          <ac:chgData name="Davis, Tanner" userId="1d26c61c-7868-48bc-9bb7-ecfdfed3c26a" providerId="ADAL" clId="{6D023FEC-FFCE-451C-BD36-340624FF402B}" dt="2023-05-10T15:35:10.573" v="455" actId="20577"/>
          <ac:spMkLst>
            <pc:docMk/>
            <pc:sldMk cId="3071483039" sldId="635"/>
            <ac:spMk id="3" creationId="{00000000-0000-0000-0000-000000000000}"/>
          </ac:spMkLst>
        </pc:spChg>
        <pc:spChg chg="del">
          <ac:chgData name="Davis, Tanner" userId="1d26c61c-7868-48bc-9bb7-ecfdfed3c26a" providerId="ADAL" clId="{6D023FEC-FFCE-451C-BD36-340624FF402B}" dt="2023-05-10T15:34:27.305" v="439" actId="478"/>
          <ac:spMkLst>
            <pc:docMk/>
            <pc:sldMk cId="3071483039" sldId="635"/>
            <ac:spMk id="7" creationId="{2A01CD6B-4723-40CA-B439-5866B4143968}"/>
          </ac:spMkLst>
        </pc:spChg>
        <pc:picChg chg="add mod">
          <ac:chgData name="Davis, Tanner" userId="1d26c61c-7868-48bc-9bb7-ecfdfed3c26a" providerId="ADAL" clId="{6D023FEC-FFCE-451C-BD36-340624FF402B}" dt="2023-05-10T14:38:08.792" v="200" actId="14100"/>
          <ac:picMkLst>
            <pc:docMk/>
            <pc:sldMk cId="3071483039" sldId="635"/>
            <ac:picMk id="6" creationId="{DA334D51-4275-963D-3ABA-B984035C4CEF}"/>
          </ac:picMkLst>
        </pc:picChg>
        <pc:picChg chg="add mod">
          <ac:chgData name="Davis, Tanner" userId="1d26c61c-7868-48bc-9bb7-ecfdfed3c26a" providerId="ADAL" clId="{6D023FEC-FFCE-451C-BD36-340624FF402B}" dt="2023-05-10T15:35:25.812" v="460" actId="1076"/>
          <ac:picMkLst>
            <pc:docMk/>
            <pc:sldMk cId="3071483039" sldId="635"/>
            <ac:picMk id="13" creationId="{982CF34B-3C29-5C09-07FE-32980ADAA41E}"/>
          </ac:picMkLst>
        </pc:picChg>
        <pc:picChg chg="del mod">
          <ac:chgData name="Davis, Tanner" userId="1d26c61c-7868-48bc-9bb7-ecfdfed3c26a" providerId="ADAL" clId="{6D023FEC-FFCE-451C-BD36-340624FF402B}" dt="2023-05-10T15:33:56.879" v="437" actId="478"/>
          <ac:picMkLst>
            <pc:docMk/>
            <pc:sldMk cId="3071483039" sldId="635"/>
            <ac:picMk id="4098" creationId="{5091DE4B-71F8-4B8F-8046-6D4AA7593D1E}"/>
          </ac:picMkLst>
        </pc:picChg>
        <pc:cxnChg chg="add mod">
          <ac:chgData name="Davis, Tanner" userId="1d26c61c-7868-48bc-9bb7-ecfdfed3c26a" providerId="ADAL" clId="{6D023FEC-FFCE-451C-BD36-340624FF402B}" dt="2023-05-10T15:35:14.049" v="456" actId="1076"/>
          <ac:cxnSpMkLst>
            <pc:docMk/>
            <pc:sldMk cId="3071483039" sldId="635"/>
            <ac:cxnSpMk id="9" creationId="{0C21F21C-9EB7-1D66-389D-41FEA45A358C}"/>
          </ac:cxnSpMkLst>
        </pc:cxnChg>
      </pc:sldChg>
      <pc:sldChg chg="modSp mod">
        <pc:chgData name="Davis, Tanner" userId="1d26c61c-7868-48bc-9bb7-ecfdfed3c26a" providerId="ADAL" clId="{6D023FEC-FFCE-451C-BD36-340624FF402B}" dt="2023-04-28T14:19:34.876" v="194" actId="20577"/>
        <pc:sldMkLst>
          <pc:docMk/>
          <pc:sldMk cId="3367543795" sldId="637"/>
        </pc:sldMkLst>
        <pc:spChg chg="mod">
          <ac:chgData name="Davis, Tanner" userId="1d26c61c-7868-48bc-9bb7-ecfdfed3c26a" providerId="ADAL" clId="{6D023FEC-FFCE-451C-BD36-340624FF402B}" dt="2023-04-28T14:19:34.876" v="194" actId="20577"/>
          <ac:spMkLst>
            <pc:docMk/>
            <pc:sldMk cId="3367543795" sldId="637"/>
            <ac:spMk id="8" creationId="{A9772586-D996-444B-BFDC-8F67A08E1242}"/>
          </ac:spMkLst>
        </pc:spChg>
        <pc:picChg chg="mod">
          <ac:chgData name="Davis, Tanner" userId="1d26c61c-7868-48bc-9bb7-ecfdfed3c26a" providerId="ADAL" clId="{6D023FEC-FFCE-451C-BD36-340624FF402B}" dt="2023-04-28T14:13:35.700" v="131" actId="14100"/>
          <ac:picMkLst>
            <pc:docMk/>
            <pc:sldMk cId="3367543795" sldId="637"/>
            <ac:picMk id="1026" creationId="{5A55A189-4106-493A-89FD-795604BBBF64}"/>
          </ac:picMkLst>
        </pc:picChg>
      </pc:sldChg>
      <pc:sldChg chg="modSp mod">
        <pc:chgData name="Davis, Tanner" userId="1d26c61c-7868-48bc-9bb7-ecfdfed3c26a" providerId="ADAL" clId="{6D023FEC-FFCE-451C-BD36-340624FF402B}" dt="2023-05-10T16:58:24.961" v="479" actId="207"/>
        <pc:sldMkLst>
          <pc:docMk/>
          <pc:sldMk cId="3245709241" sldId="638"/>
        </pc:sldMkLst>
        <pc:spChg chg="mod">
          <ac:chgData name="Davis, Tanner" userId="1d26c61c-7868-48bc-9bb7-ecfdfed3c26a" providerId="ADAL" clId="{6D023FEC-FFCE-451C-BD36-340624FF402B}" dt="2023-05-10T16:58:24.961" v="479" actId="207"/>
          <ac:spMkLst>
            <pc:docMk/>
            <pc:sldMk cId="3245709241" sldId="638"/>
            <ac:spMk id="8" creationId="{A9772586-D996-444B-BFDC-8F67A08E1242}"/>
          </ac:spMkLst>
        </pc:spChg>
      </pc:sldChg>
      <pc:sldChg chg="modSp mod">
        <pc:chgData name="Davis, Tanner" userId="1d26c61c-7868-48bc-9bb7-ecfdfed3c26a" providerId="ADAL" clId="{6D023FEC-FFCE-451C-BD36-340624FF402B}" dt="2023-05-10T16:58:51.643" v="496" actId="14100"/>
        <pc:sldMkLst>
          <pc:docMk/>
          <pc:sldMk cId="732126365" sldId="639"/>
        </pc:sldMkLst>
        <pc:spChg chg="mod">
          <ac:chgData name="Davis, Tanner" userId="1d26c61c-7868-48bc-9bb7-ecfdfed3c26a" providerId="ADAL" clId="{6D023FEC-FFCE-451C-BD36-340624FF402B}" dt="2023-05-10T16:58:47.945" v="495" actId="14100"/>
          <ac:spMkLst>
            <pc:docMk/>
            <pc:sldMk cId="732126365" sldId="639"/>
            <ac:spMk id="8" creationId="{A9772586-D996-444B-BFDC-8F67A08E1242}"/>
          </ac:spMkLst>
        </pc:spChg>
        <pc:picChg chg="mod">
          <ac:chgData name="Davis, Tanner" userId="1d26c61c-7868-48bc-9bb7-ecfdfed3c26a" providerId="ADAL" clId="{6D023FEC-FFCE-451C-BD36-340624FF402B}" dt="2023-05-10T16:58:51.643" v="496" actId="14100"/>
          <ac:picMkLst>
            <pc:docMk/>
            <pc:sldMk cId="732126365" sldId="639"/>
            <ac:picMk id="5" creationId="{D253BDFE-124B-40F6-90AE-569355B5C28B}"/>
          </ac:picMkLst>
        </pc:picChg>
      </pc:sldChg>
      <pc:sldChg chg="delSp modSp mod">
        <pc:chgData name="Davis, Tanner" userId="1d26c61c-7868-48bc-9bb7-ecfdfed3c26a" providerId="ADAL" clId="{6D023FEC-FFCE-451C-BD36-340624FF402B}" dt="2023-05-10T15:06:10.984" v="435" actId="20577"/>
        <pc:sldMkLst>
          <pc:docMk/>
          <pc:sldMk cId="700245919" sldId="640"/>
        </pc:sldMkLst>
        <pc:spChg chg="mod">
          <ac:chgData name="Davis, Tanner" userId="1d26c61c-7868-48bc-9bb7-ecfdfed3c26a" providerId="ADAL" clId="{6D023FEC-FFCE-451C-BD36-340624FF402B}" dt="2023-05-10T15:06:10.984" v="435" actId="20577"/>
          <ac:spMkLst>
            <pc:docMk/>
            <pc:sldMk cId="700245919" sldId="640"/>
            <ac:spMk id="8" creationId="{A9772586-D996-444B-BFDC-8F67A08E1242}"/>
          </ac:spMkLst>
        </pc:spChg>
        <pc:picChg chg="del">
          <ac:chgData name="Davis, Tanner" userId="1d26c61c-7868-48bc-9bb7-ecfdfed3c26a" providerId="ADAL" clId="{6D023FEC-FFCE-451C-BD36-340624FF402B}" dt="2023-05-10T14:53:08.891" v="373" actId="478"/>
          <ac:picMkLst>
            <pc:docMk/>
            <pc:sldMk cId="700245919" sldId="640"/>
            <ac:picMk id="1030" creationId="{860643C8-068C-41A2-818C-6ABAD3145C42}"/>
          </ac:picMkLst>
        </pc:picChg>
      </pc:sldChg>
      <pc:sldChg chg="add del">
        <pc:chgData name="Davis, Tanner" userId="1d26c61c-7868-48bc-9bb7-ecfdfed3c26a" providerId="ADAL" clId="{6D023FEC-FFCE-451C-BD36-340624FF402B}" dt="2023-05-10T15:02:55.533" v="400"/>
        <pc:sldMkLst>
          <pc:docMk/>
          <pc:sldMk cId="1798356827" sldId="641"/>
        </pc:sldMkLst>
      </pc:sldChg>
      <pc:sldChg chg="delSp modSp mod">
        <pc:chgData name="Davis, Tanner" userId="1d26c61c-7868-48bc-9bb7-ecfdfed3c26a" providerId="ADAL" clId="{6D023FEC-FFCE-451C-BD36-340624FF402B}" dt="2023-05-10T16:21:47.954" v="464" actId="478"/>
        <pc:sldMkLst>
          <pc:docMk/>
          <pc:sldMk cId="2546033864" sldId="641"/>
        </pc:sldMkLst>
        <pc:spChg chg="mod">
          <ac:chgData name="Davis, Tanner" userId="1d26c61c-7868-48bc-9bb7-ecfdfed3c26a" providerId="ADAL" clId="{6D023FEC-FFCE-451C-BD36-340624FF402B}" dt="2023-05-10T16:21:36.681" v="461" actId="20577"/>
          <ac:spMkLst>
            <pc:docMk/>
            <pc:sldMk cId="2546033864" sldId="641"/>
            <ac:spMk id="3" creationId="{00000000-0000-0000-0000-000000000000}"/>
          </ac:spMkLst>
        </pc:spChg>
        <pc:picChg chg="del">
          <ac:chgData name="Davis, Tanner" userId="1d26c61c-7868-48bc-9bb7-ecfdfed3c26a" providerId="ADAL" clId="{6D023FEC-FFCE-451C-BD36-340624FF402B}" dt="2023-05-10T16:21:39.892" v="462" actId="478"/>
          <ac:picMkLst>
            <pc:docMk/>
            <pc:sldMk cId="2546033864" sldId="641"/>
            <ac:picMk id="6" creationId="{DA334D51-4275-963D-3ABA-B984035C4CEF}"/>
          </ac:picMkLst>
        </pc:picChg>
        <pc:picChg chg="mod">
          <ac:chgData name="Davis, Tanner" userId="1d26c61c-7868-48bc-9bb7-ecfdfed3c26a" providerId="ADAL" clId="{6D023FEC-FFCE-451C-BD36-340624FF402B}" dt="2023-05-10T16:21:44.481" v="463" actId="1076"/>
          <ac:picMkLst>
            <pc:docMk/>
            <pc:sldMk cId="2546033864" sldId="641"/>
            <ac:picMk id="4098" creationId="{5091DE4B-71F8-4B8F-8046-6D4AA7593D1E}"/>
          </ac:picMkLst>
        </pc:picChg>
        <pc:cxnChg chg="del">
          <ac:chgData name="Davis, Tanner" userId="1d26c61c-7868-48bc-9bb7-ecfdfed3c26a" providerId="ADAL" clId="{6D023FEC-FFCE-451C-BD36-340624FF402B}" dt="2023-05-10T16:21:47.954" v="464" actId="478"/>
          <ac:cxnSpMkLst>
            <pc:docMk/>
            <pc:sldMk cId="2546033864" sldId="641"/>
            <ac:cxnSpMk id="9" creationId="{0C21F21C-9EB7-1D66-389D-41FEA45A358C}"/>
          </ac:cxnSpMkLst>
        </pc:cxnChg>
      </pc:sldChg>
      <pc:sldMasterChg chg="del delSldLayout">
        <pc:chgData name="Davis, Tanner" userId="1d26c61c-7868-48bc-9bb7-ecfdfed3c26a" providerId="ADAL" clId="{6D023FEC-FFCE-451C-BD36-340624FF402B}" dt="2023-04-28T03:43:19.348" v="0" actId="2696"/>
        <pc:sldMasterMkLst>
          <pc:docMk/>
          <pc:sldMasterMk cId="3488919948" sldId="2147483648"/>
        </pc:sldMasterMkLst>
        <pc:sldLayoutChg chg="del">
          <pc:chgData name="Davis, Tanner" userId="1d26c61c-7868-48bc-9bb7-ecfdfed3c26a" providerId="ADAL" clId="{6D023FEC-FFCE-451C-BD36-340624FF402B}" dt="2023-04-28T03:43:19.348" v="0" actId="2696"/>
          <pc:sldLayoutMkLst>
            <pc:docMk/>
            <pc:sldMasterMk cId="3488919948" sldId="2147483648"/>
            <pc:sldLayoutMk cId="356784639" sldId="2147483649"/>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3916162260" sldId="2147483650"/>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56331939" sldId="2147483651"/>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2172091697" sldId="2147483652"/>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1850004305" sldId="2147483653"/>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3439079415" sldId="2147483654"/>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1484503614" sldId="2147483655"/>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4010710096" sldId="2147483656"/>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3621105737" sldId="2147483657"/>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1117613359" sldId="2147483658"/>
          </pc:sldLayoutMkLst>
        </pc:sldLayoutChg>
        <pc:sldLayoutChg chg="del">
          <pc:chgData name="Davis, Tanner" userId="1d26c61c-7868-48bc-9bb7-ecfdfed3c26a" providerId="ADAL" clId="{6D023FEC-FFCE-451C-BD36-340624FF402B}" dt="2023-04-28T03:43:19.348" v="0" actId="2696"/>
          <pc:sldLayoutMkLst>
            <pc:docMk/>
            <pc:sldMasterMk cId="3488919948" sldId="2147483648"/>
            <pc:sldLayoutMk cId="3509178699" sldId="2147483659"/>
          </pc:sldLayoutMkLst>
        </pc:sldLayoutChg>
      </pc:sldMasterChg>
      <pc:sldMasterChg chg="delSldLayout">
        <pc:chgData name="Davis, Tanner" userId="1d26c61c-7868-48bc-9bb7-ecfdfed3c26a" providerId="ADAL" clId="{6D023FEC-FFCE-451C-BD36-340624FF402B}" dt="2023-04-28T03:43:51.165" v="1" actId="2696"/>
        <pc:sldMasterMkLst>
          <pc:docMk/>
          <pc:sldMasterMk cId="1698099433" sldId="2147483660"/>
        </pc:sldMasterMkLst>
        <pc:sldLayoutChg chg="del">
          <pc:chgData name="Davis, Tanner" userId="1d26c61c-7868-48bc-9bb7-ecfdfed3c26a" providerId="ADAL" clId="{6D023FEC-FFCE-451C-BD36-340624FF402B}" dt="2023-04-28T03:43:51.165" v="1" actId="2696"/>
          <pc:sldLayoutMkLst>
            <pc:docMk/>
            <pc:sldMasterMk cId="1698099433" sldId="2147483660"/>
            <pc:sldLayoutMk cId="1571301482"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6AFF1-FED4-4318-A111-218565A6D5EB}" type="datetimeFigureOut">
              <a:rPr lang="en-US" smtClean="0"/>
              <a:t>05/18/2023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FCF19-D9DE-41D0-A465-3AC0C599A084}" type="slidenum">
              <a:rPr lang="en-US" smtClean="0"/>
              <a:t>‹#›</a:t>
            </a:fld>
            <a:endParaRPr lang="en-US"/>
          </a:p>
        </p:txBody>
      </p:sp>
    </p:spTree>
    <p:extLst>
      <p:ext uri="{BB962C8B-B14F-4D97-AF65-F5344CB8AC3E}">
        <p14:creationId xmlns:p14="http://schemas.microsoft.com/office/powerpoint/2010/main" val="3974086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8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Simple boats generally pose a lower risk of risk of transporting ANS.  Simple boats are defined as having an open hull, AND no containers or compartments, AND a single outboard motor.</a:t>
            </a: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6BA20-8EE0-45CD-B4C3-2B4625C6A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Complex boats can pose a moderate to very high risk of carrying ANS. Complex boats are defined as having closed hull, OR one or more compartments, OR more than one motor or engine.  If one of those three things is true – the boat is complex.</a:t>
            </a:r>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CC97D-7E4C-470F-8B0B-C4C3B9335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 you can see, the more complex the watercraft and the greater ability to carry water (ballast), the risk increases.</a:t>
            </a: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532756-5862-492F-998F-D314852BD8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Learning boat anatomy will help you learn where to look on a boat and how to describe the area if you find ANS. This is important to communicate with other inspectors, your supervisors and for paperwork.</a:t>
            </a:r>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41722F-A5D2-4573-9C0F-4A746A8440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H.E.A.D. acronym suggested by an inspector to help others remember the inspection procedure.  It worked so well, we adopted it!</a:t>
            </a:r>
          </a:p>
          <a:p>
            <a:pPr eaLnBrk="1" hangingPunct="1">
              <a:spcBef>
                <a:spcPct val="0"/>
              </a:spcBef>
            </a:pPr>
            <a:endParaRPr lang="en-US" altLang="en-US"/>
          </a:p>
          <a:p>
            <a:pPr eaLnBrk="1" hangingPunct="1">
              <a:spcBef>
                <a:spcPct val="0"/>
              </a:spcBef>
            </a:pPr>
            <a:r>
              <a:rPr lang="en-US" altLang="en-US"/>
              <a:t>H- Hull and Trailer, or exterior</a:t>
            </a:r>
          </a:p>
          <a:p>
            <a:pPr eaLnBrk="1" hangingPunct="1">
              <a:spcBef>
                <a:spcPct val="0"/>
              </a:spcBef>
            </a:pPr>
            <a:r>
              <a:rPr lang="en-US" altLang="en-US"/>
              <a:t>E- Engine or Motor and transom</a:t>
            </a:r>
          </a:p>
          <a:p>
            <a:pPr eaLnBrk="1" hangingPunct="1">
              <a:spcBef>
                <a:spcPct val="0"/>
              </a:spcBef>
            </a:pPr>
            <a:r>
              <a:rPr lang="en-US" altLang="en-US"/>
              <a:t>A- Anchor, Anchor line and equipment, and</a:t>
            </a:r>
          </a:p>
          <a:p>
            <a:pPr eaLnBrk="1" hangingPunct="1">
              <a:spcBef>
                <a:spcPct val="0"/>
              </a:spcBef>
            </a:pPr>
            <a:r>
              <a:rPr lang="en-US" altLang="en-US"/>
              <a:t>D- Drain interior compartments</a:t>
            </a:r>
          </a:p>
          <a:p>
            <a:pPr eaLnBrk="1" hangingPunct="1">
              <a:spcBef>
                <a:spcPct val="0"/>
              </a:spcBef>
            </a:pPr>
            <a:endParaRPr lang="en-US" altLang="en-US"/>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EADCC8-7AA6-4E4A-91A8-DC0EE23971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hull is the exterior, body of the boat. You need to look as well as feel with your hands when inspecting the hull and trailer.</a:t>
            </a:r>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882FD8-21D8-4AB5-963B-E26CD3B17A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many different types of through hull fittings on the hull. Look carefully with a flashlight, particularly at those below the water line.</a:t>
            </a:r>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B1D405-9AF1-45F1-8BE3-64B0538A26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You do not have to be an expert on boats to be a good ANS inspector. However, learning some basic boat anatomy and terminology is very important to be able to communicate with the boater and other inspectors, as well as help you intercept infested watercraft. In this section we will go over some common terminology, propulsion systems, three categories of boats, unique features and where to look for ANS.</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EFCD0-C11D-4A5B-B234-30BF8BA67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are several different types of propulsion systems that can be found on a watercraft.  Everyone needs to know the definitions for each of the ones listed and differences between them.</a:t>
            </a:r>
          </a:p>
          <a:p>
            <a:pPr eaLnBrk="1" hangingPunct="1">
              <a:spcBef>
                <a:spcPct val="0"/>
              </a:spcBef>
            </a:pPr>
            <a:endParaRPr lang="en-US" altLang="en-US" dirty="0"/>
          </a:p>
          <a:p>
            <a:pPr lvl="1" eaLnBrk="1" hangingPunct="1">
              <a:spcBef>
                <a:spcPct val="0"/>
              </a:spcBef>
              <a:buFontTx/>
              <a:buChar char="•"/>
            </a:pPr>
            <a:r>
              <a:rPr lang="en-US" altLang="en-US" dirty="0"/>
              <a:t> Trolling motor can be electric or gasoline and are used for moving quietly and slowly through the water</a:t>
            </a:r>
          </a:p>
          <a:p>
            <a:pPr lvl="1" eaLnBrk="1" hangingPunct="1">
              <a:spcBef>
                <a:spcPct val="0"/>
              </a:spcBef>
              <a:buFontTx/>
              <a:buChar char="•"/>
            </a:pPr>
            <a:r>
              <a:rPr lang="en-US" altLang="en-US" dirty="0"/>
              <a:t> Outboard motors are attached to the transom of the boat and are housed entirely outside of the boat</a:t>
            </a:r>
          </a:p>
          <a:p>
            <a:pPr lvl="1" eaLnBrk="1" hangingPunct="1">
              <a:spcBef>
                <a:spcPct val="0"/>
              </a:spcBef>
              <a:buFontTx/>
              <a:buChar char="•"/>
            </a:pPr>
            <a:r>
              <a:rPr lang="en-US" altLang="en-US" dirty="0"/>
              <a:t> Inboard/Outboard or I/O engines have the lower unit outside of the boat while the engine is housed inside the boat.</a:t>
            </a:r>
          </a:p>
          <a:p>
            <a:pPr lvl="1" eaLnBrk="1" hangingPunct="1">
              <a:spcBef>
                <a:spcPct val="0"/>
              </a:spcBef>
              <a:buFontTx/>
              <a:buChar char="•"/>
            </a:pPr>
            <a:r>
              <a:rPr lang="en-US" altLang="en-US" dirty="0"/>
              <a:t> Inboard engines have the entire engine located inside the boat with only a prop and prop shaft external to the boat</a:t>
            </a:r>
          </a:p>
          <a:p>
            <a:pPr lvl="1" eaLnBrk="1" hangingPunct="1">
              <a:spcBef>
                <a:spcPct val="0"/>
              </a:spcBef>
              <a:buFontTx/>
              <a:buChar char="•"/>
            </a:pPr>
            <a:r>
              <a:rPr lang="en-US" altLang="en-US" dirty="0"/>
              <a:t> Jet engines intake water under the boat which is then forced through an impeller and out of the ‘jet’ that steers and powers the watercraft</a:t>
            </a:r>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52463-6388-473D-98BE-775AAD07B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TRAINERS</a:t>
            </a:r>
            <a:r>
              <a:rPr lang="en-US" altLang="en-US"/>
              <a:t> - Take the time to review each area named on the slide with the students and have them write them all down in their books.</a:t>
            </a:r>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D5C5B-9F6E-4B26-A722-E96B425F16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TRAINERS</a:t>
            </a:r>
            <a:r>
              <a:rPr lang="en-US" altLang="en-US"/>
              <a:t> - Take the time to review each area named on the slide with the students and have them write them all down in their books.</a:t>
            </a:r>
          </a:p>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 all boats pose the same risk of spreading ANS. In the next few slides we will talk about different types of boats and the risk that they could carry ANS.</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3494F8-120F-4521-86C1-F5CA3B3766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generally there defined categories of boats:</a:t>
            </a:r>
          </a:p>
          <a:p>
            <a:pPr eaLnBrk="1" hangingPunct="1">
              <a:spcBef>
                <a:spcPct val="0"/>
              </a:spcBef>
            </a:pPr>
            <a:endParaRPr lang="en-US" altLang="en-US"/>
          </a:p>
          <a:p>
            <a:pPr eaLnBrk="1" hangingPunct="1">
              <a:spcBef>
                <a:spcPct val="0"/>
              </a:spcBef>
            </a:pPr>
            <a:r>
              <a:rPr lang="en-US" altLang="en-US"/>
              <a:t>Hand-launched (not launched from a trailer going into the water) and non-motorized watercraft.  </a:t>
            </a:r>
          </a:p>
          <a:p>
            <a:pPr eaLnBrk="1" hangingPunct="1">
              <a:spcBef>
                <a:spcPct val="0"/>
              </a:spcBef>
            </a:pPr>
            <a:endParaRPr lang="en-US" altLang="en-US"/>
          </a:p>
          <a:p>
            <a:pPr eaLnBrk="1" hangingPunct="1">
              <a:spcBef>
                <a:spcPct val="0"/>
              </a:spcBef>
            </a:pPr>
            <a:r>
              <a:rPr lang="en-US" altLang="en-US"/>
              <a:t>Simple boats need to be inspected.</a:t>
            </a:r>
          </a:p>
          <a:p>
            <a:pPr eaLnBrk="1" hangingPunct="1">
              <a:spcBef>
                <a:spcPct val="0"/>
              </a:spcBef>
            </a:pPr>
            <a:endParaRPr lang="en-US" altLang="en-US"/>
          </a:p>
          <a:p>
            <a:pPr eaLnBrk="1" hangingPunct="1">
              <a:spcBef>
                <a:spcPct val="0"/>
              </a:spcBef>
            </a:pPr>
            <a:r>
              <a:rPr lang="en-US" altLang="en-US"/>
              <a:t>Complex boats need to be inspected.</a:t>
            </a:r>
          </a:p>
          <a:p>
            <a:pPr eaLnBrk="1" hangingPunct="1">
              <a:spcBef>
                <a:spcPct val="0"/>
              </a:spcBef>
            </a:pPr>
            <a:endParaRPr lang="en-US" altLang="en-US"/>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DCB42-7E93-4326-9833-3F423EBC46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eight boats exempt in regulation from inspection in Colorado are:</a:t>
            </a:r>
          </a:p>
          <a:p>
            <a:pPr eaLnBrk="1" hangingPunct="1">
              <a:spcBef>
                <a:spcPct val="0"/>
              </a:spcBef>
            </a:pPr>
            <a:endParaRPr lang="en-US" altLang="en-US"/>
          </a:p>
          <a:p>
            <a:pPr eaLnBrk="1" hangingPunct="1">
              <a:spcBef>
                <a:spcPct val="0"/>
              </a:spcBef>
            </a:pPr>
            <a:r>
              <a:rPr lang="en-US" altLang="en-US"/>
              <a:t>Kayaks</a:t>
            </a:r>
          </a:p>
          <a:p>
            <a:pPr eaLnBrk="1" hangingPunct="1">
              <a:spcBef>
                <a:spcPct val="0"/>
              </a:spcBef>
            </a:pPr>
            <a:r>
              <a:rPr lang="en-US" altLang="en-US"/>
              <a:t>Canoes</a:t>
            </a:r>
          </a:p>
          <a:p>
            <a:pPr eaLnBrk="1" hangingPunct="1">
              <a:spcBef>
                <a:spcPct val="0"/>
              </a:spcBef>
            </a:pPr>
            <a:r>
              <a:rPr lang="en-US" altLang="en-US"/>
              <a:t>Rafts</a:t>
            </a:r>
          </a:p>
          <a:p>
            <a:pPr eaLnBrk="1" hangingPunct="1">
              <a:spcBef>
                <a:spcPct val="0"/>
              </a:spcBef>
            </a:pPr>
            <a:r>
              <a:rPr lang="en-US" altLang="en-US"/>
              <a:t>Belly boats</a:t>
            </a:r>
          </a:p>
          <a:p>
            <a:pPr eaLnBrk="1" hangingPunct="1">
              <a:spcBef>
                <a:spcPct val="0"/>
              </a:spcBef>
            </a:pPr>
            <a:r>
              <a:rPr lang="en-US" altLang="en-US"/>
              <a:t>Windsurfer boards and paddle boards</a:t>
            </a:r>
          </a:p>
          <a:p>
            <a:pPr eaLnBrk="1" hangingPunct="1">
              <a:spcBef>
                <a:spcPct val="0"/>
              </a:spcBef>
            </a:pPr>
            <a:r>
              <a:rPr lang="en-US" altLang="en-US"/>
              <a:t>Sailboards</a:t>
            </a:r>
          </a:p>
          <a:p>
            <a:pPr eaLnBrk="1" hangingPunct="1">
              <a:spcBef>
                <a:spcPct val="0"/>
              </a:spcBef>
            </a:pPr>
            <a:r>
              <a:rPr lang="en-US" altLang="en-US"/>
              <a:t>Float tubes and</a:t>
            </a:r>
          </a:p>
          <a:p>
            <a:pPr eaLnBrk="1" hangingPunct="1">
              <a:spcBef>
                <a:spcPct val="0"/>
              </a:spcBef>
            </a:pPr>
            <a:r>
              <a:rPr lang="en-US" altLang="en-US"/>
              <a:t>Inner tubes</a:t>
            </a:r>
          </a:p>
          <a:p>
            <a:pPr eaLnBrk="1" hangingPunct="1">
              <a:spcBef>
                <a:spcPct val="0"/>
              </a:spcBef>
            </a:pPr>
            <a:endParaRPr lang="en-US" altLang="en-US"/>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406D4-CBD0-4243-B1E0-A4878BD0CF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Exempt boats generally pose very low risk of carrying ANS. The following reasons make them very low risk:</a:t>
            </a:r>
          </a:p>
          <a:p>
            <a:pPr eaLnBrk="1" hangingPunct="1">
              <a:spcBef>
                <a:spcPct val="0"/>
              </a:spcBef>
            </a:pPr>
            <a:endParaRPr lang="en-US" altLang="en-US"/>
          </a:p>
          <a:p>
            <a:pPr lvl="1" eaLnBrk="1" hangingPunct="1">
              <a:spcBef>
                <a:spcPct val="0"/>
              </a:spcBef>
              <a:buFontTx/>
              <a:buChar char="•"/>
            </a:pPr>
            <a:r>
              <a:rPr lang="en-US" altLang="en-US"/>
              <a:t> Hand launched</a:t>
            </a:r>
          </a:p>
          <a:p>
            <a:pPr lvl="1" eaLnBrk="1" hangingPunct="1">
              <a:spcBef>
                <a:spcPct val="0"/>
              </a:spcBef>
              <a:buFontTx/>
              <a:buChar char="•"/>
            </a:pPr>
            <a:r>
              <a:rPr lang="en-US" altLang="en-US"/>
              <a:t> No compartments</a:t>
            </a:r>
          </a:p>
          <a:p>
            <a:pPr lvl="1" eaLnBrk="1" hangingPunct="1">
              <a:spcBef>
                <a:spcPct val="0"/>
              </a:spcBef>
              <a:buFontTx/>
              <a:buChar char="•"/>
            </a:pPr>
            <a:r>
              <a:rPr lang="en-US" altLang="en-US"/>
              <a:t> Typically no motors or engines</a:t>
            </a:r>
          </a:p>
          <a:p>
            <a:pPr lvl="1" eaLnBrk="1" hangingPunct="1">
              <a:spcBef>
                <a:spcPct val="0"/>
              </a:spcBef>
              <a:buFontTx/>
              <a:buChar char="•"/>
            </a:pPr>
            <a:r>
              <a:rPr lang="en-US" altLang="en-US"/>
              <a:t> Typically do not stay still or anchor</a:t>
            </a:r>
          </a:p>
          <a:p>
            <a:pPr lvl="1" eaLnBrk="1" hangingPunct="1">
              <a:spcBef>
                <a:spcPct val="0"/>
              </a:spcBef>
              <a:buFontTx/>
              <a:buChar char="•"/>
            </a:pPr>
            <a:r>
              <a:rPr lang="en-US" altLang="en-US"/>
              <a:t> Typically do not stay long on the water</a:t>
            </a:r>
          </a:p>
          <a:p>
            <a:pPr lvl="1" eaLnBrk="1" hangingPunct="1">
              <a:spcBef>
                <a:spcPct val="0"/>
              </a:spcBef>
              <a:buFontTx/>
              <a:buChar char="•"/>
            </a:pPr>
            <a:r>
              <a:rPr lang="en-US" altLang="en-US"/>
              <a:t> Typically dry quickly</a:t>
            </a:r>
          </a:p>
          <a:p>
            <a:pPr lvl="1" eaLnBrk="1" hangingPunct="1">
              <a:spcBef>
                <a:spcPct val="0"/>
              </a:spcBef>
              <a:buFontTx/>
              <a:buChar char="•"/>
            </a:pPr>
            <a:r>
              <a:rPr lang="en-US" altLang="en-US"/>
              <a:t> Allows access when inspectors aren’t present</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C2C6A-A2E0-47DA-A40E-67075DBFF4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4"/>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425473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247821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1717082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95043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9843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6590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33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269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4836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47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368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3194046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79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2928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00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0" y="5486401"/>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0" y="3852863"/>
            <a:ext cx="8180916" cy="16335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133630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148340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48768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4"/>
            <a:ext cx="48768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1767760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3329084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7B94FB-B949-4D78-A6BC-11F4CEAD436A}" type="slidenum">
              <a:rPr lang="en-US" smtClean="0"/>
              <a:t>‹#›</a:t>
            </a:fld>
            <a:endParaRPr lang="en-US" dirty="0"/>
          </a:p>
        </p:txBody>
      </p:sp>
    </p:spTree>
    <p:extLst>
      <p:ext uri="{BB962C8B-B14F-4D97-AF65-F5344CB8AC3E}">
        <p14:creationId xmlns:p14="http://schemas.microsoft.com/office/powerpoint/2010/main" val="273446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1"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B94FB-B949-4D78-A6BC-11F4CEAD436A}" type="slidenum">
              <a:rPr lang="en-US" smtClean="0"/>
              <a:t>‹#›</a:t>
            </a:fld>
            <a:endParaRPr lang="en-US" dirty="0"/>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98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8"/>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3F315A3-89C4-4D6B-B28A-5E15ECA4B86B}" type="datetimeFigureOut">
              <a:rPr lang="en-US" smtClean="0"/>
              <a:t>05/18/2023</a:t>
            </a:fld>
            <a:endParaRPr lang="en-US" dirty="0"/>
          </a:p>
        </p:txBody>
      </p:sp>
      <p:sp>
        <p:nvSpPr>
          <p:cNvPr id="9" name="Slide Number Placeholder 8"/>
          <p:cNvSpPr>
            <a:spLocks noGrp="1"/>
          </p:cNvSpPr>
          <p:nvPr>
            <p:ph type="sldNum" sz="quarter" idx="11"/>
          </p:nvPr>
        </p:nvSpPr>
        <p:spPr/>
        <p:txBody>
          <a:bodyPr/>
          <a:lstStyle/>
          <a:p>
            <a:fld id="{867B94FB-B949-4D78-A6BC-11F4CEAD436A}"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654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67B94FB-B949-4D78-A6BC-11F4CEAD436A}" type="slidenum">
              <a:rPr lang="en-US" smtClean="0"/>
              <a:t>‹#›</a:t>
            </a:fld>
            <a:endParaRPr lang="en-US" dirty="0"/>
          </a:p>
        </p:txBody>
      </p:sp>
      <p:sp>
        <p:nvSpPr>
          <p:cNvPr id="5" name="Footer Placeholder 4"/>
          <p:cNvSpPr>
            <a:spLocks noGrp="1"/>
          </p:cNvSpPr>
          <p:nvPr>
            <p:ph type="ftr" sz="quarter" idx="3"/>
          </p:nvPr>
        </p:nvSpPr>
        <p:spPr>
          <a:xfrm rot="16200000">
            <a:off x="10510432"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74"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03F315A3-89C4-4D6B-B28A-5E15ECA4B86B}" type="datetimeFigureOut">
              <a:rPr lang="en-US" smtClean="0"/>
              <a:t>05/18/2023</a:t>
            </a:fld>
            <a:endParaRPr lang="en-US" dirty="0"/>
          </a:p>
        </p:txBody>
      </p:sp>
    </p:spTree>
    <p:extLst>
      <p:ext uri="{BB962C8B-B14F-4D97-AF65-F5344CB8AC3E}">
        <p14:creationId xmlns:p14="http://schemas.microsoft.com/office/powerpoint/2010/main" val="1698099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TextBox 7"/>
          <p:cNvSpPr txBox="1"/>
          <p:nvPr/>
        </p:nvSpPr>
        <p:spPr bwMode="auto">
          <a:xfrm>
            <a:off x="508000" y="6367046"/>
            <a:ext cx="11684000" cy="338554"/>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en-US" sz="1600" dirty="0">
                <a:solidFill>
                  <a:prstClr val="white"/>
                </a:solidFill>
                <a:effectLst>
                  <a:outerShdw blurRad="38100" dist="38100" dir="2700000" algn="tl">
                    <a:srgbClr val="000000">
                      <a:alpha val="43137"/>
                    </a:srgbClr>
                  </a:outerShdw>
                </a:effectLst>
                <a:latin typeface="Cambria" pitchFamily="18" charset="0"/>
              </a:rPr>
              <a:t>   Watercraft Inspection and Decontamination Course 2015</a:t>
            </a:r>
          </a:p>
        </p:txBody>
      </p:sp>
      <p:pic>
        <p:nvPicPr>
          <p:cNvPr id="1031" name="Picture 6" descr="PSMFC.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02952" y="6096000"/>
            <a:ext cx="139064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RP.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6256480"/>
            <a:ext cx="2336800" cy="677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bwMode="auto">
          <a:xfrm>
            <a:off x="508000" y="6367464"/>
            <a:ext cx="11684000" cy="33813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defRPr/>
            </a:pPr>
            <a:r>
              <a:rPr lang="en-US" sz="1600" dirty="0">
                <a:solidFill>
                  <a:prstClr val="white"/>
                </a:solidFill>
                <a:effectLst>
                  <a:outerShdw blurRad="38100" dist="38100" dir="2700000" algn="tl">
                    <a:srgbClr val="000000">
                      <a:alpha val="43137"/>
                    </a:srgbClr>
                  </a:outerShdw>
                </a:effectLst>
                <a:latin typeface="Cambria" pitchFamily="18" charset="0"/>
              </a:rPr>
              <a:t>   Watercraft Inspection and Decontamination Course 2015</a:t>
            </a:r>
          </a:p>
        </p:txBody>
      </p:sp>
      <p:pic>
        <p:nvPicPr>
          <p:cNvPr id="1034" name="Picture 6" descr="PSMFC.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02952" y="6096000"/>
            <a:ext cx="139064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WRP.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6256480"/>
            <a:ext cx="2336800" cy="677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272980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Cambria" pitchFamily="18" charset="0"/>
          <a:ea typeface="+mj-ea"/>
          <a:cs typeface="+mj-cs"/>
        </a:defRPr>
      </a:lvl1pPr>
      <a:lvl2pPr algn="ctr" rtl="0" eaLnBrk="0" fontAlgn="base" hangingPunct="0">
        <a:spcBef>
          <a:spcPct val="0"/>
        </a:spcBef>
        <a:spcAft>
          <a:spcPct val="0"/>
        </a:spcAft>
        <a:defRPr sz="4400">
          <a:solidFill>
            <a:schemeClr val="tx1"/>
          </a:solidFill>
          <a:latin typeface="Cambria" pitchFamily="18" charset="0"/>
        </a:defRPr>
      </a:lvl2pPr>
      <a:lvl3pPr algn="ctr" rtl="0" eaLnBrk="0" fontAlgn="base" hangingPunct="0">
        <a:spcBef>
          <a:spcPct val="0"/>
        </a:spcBef>
        <a:spcAft>
          <a:spcPct val="0"/>
        </a:spcAft>
        <a:defRPr sz="4400">
          <a:solidFill>
            <a:schemeClr val="tx1"/>
          </a:solidFill>
          <a:latin typeface="Cambria" pitchFamily="18" charset="0"/>
        </a:defRPr>
      </a:lvl3pPr>
      <a:lvl4pPr algn="ctr" rtl="0" eaLnBrk="0" fontAlgn="base" hangingPunct="0">
        <a:spcBef>
          <a:spcPct val="0"/>
        </a:spcBef>
        <a:spcAft>
          <a:spcPct val="0"/>
        </a:spcAft>
        <a:defRPr sz="4400">
          <a:solidFill>
            <a:schemeClr val="tx1"/>
          </a:solidFill>
          <a:latin typeface="Cambria" pitchFamily="18" charset="0"/>
        </a:defRPr>
      </a:lvl4pPr>
      <a:lvl5pPr algn="ctr" rtl="0" eaLnBrk="0" fontAlgn="base" hangingPunct="0">
        <a:spcBef>
          <a:spcPct val="0"/>
        </a:spcBef>
        <a:spcAft>
          <a:spcPct val="0"/>
        </a:spcAft>
        <a:defRPr sz="4400">
          <a:solidFill>
            <a:schemeClr val="tx1"/>
          </a:solidFill>
          <a:latin typeface="Cambria" pitchFamily="18" charset="0"/>
        </a:defRPr>
      </a:lvl5pPr>
      <a:lvl6pPr marL="457200" algn="ctr" rtl="0" eaLnBrk="1" fontAlgn="base" hangingPunct="1">
        <a:spcBef>
          <a:spcPct val="0"/>
        </a:spcBef>
        <a:spcAft>
          <a:spcPct val="0"/>
        </a:spcAft>
        <a:defRPr sz="4400">
          <a:solidFill>
            <a:schemeClr val="tx1"/>
          </a:solidFill>
          <a:latin typeface="Cambria" pitchFamily="18" charset="0"/>
        </a:defRPr>
      </a:lvl6pPr>
      <a:lvl7pPr marL="914400" algn="ctr" rtl="0" eaLnBrk="1" fontAlgn="base" hangingPunct="1">
        <a:spcBef>
          <a:spcPct val="0"/>
        </a:spcBef>
        <a:spcAft>
          <a:spcPct val="0"/>
        </a:spcAft>
        <a:defRPr sz="4400">
          <a:solidFill>
            <a:schemeClr val="tx1"/>
          </a:solidFill>
          <a:latin typeface="Cambria" pitchFamily="18" charset="0"/>
        </a:defRPr>
      </a:lvl7pPr>
      <a:lvl8pPr marL="1371600" algn="ctr" rtl="0" eaLnBrk="1" fontAlgn="base" hangingPunct="1">
        <a:spcBef>
          <a:spcPct val="0"/>
        </a:spcBef>
        <a:spcAft>
          <a:spcPct val="0"/>
        </a:spcAft>
        <a:defRPr sz="4400">
          <a:solidFill>
            <a:schemeClr val="tx1"/>
          </a:solidFill>
          <a:latin typeface="Cambria" pitchFamily="18" charset="0"/>
        </a:defRPr>
      </a:lvl8pPr>
      <a:lvl9pPr marL="1828800" algn="ctr"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Baskerville Old Face"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Baskerville Old Face"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Baskerville Old Face"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Baskerville Old Face"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Baskerville Old Face"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www.threeriversparks.org/page/aquatic-invasive-species"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NsCcI5uXHk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3400" r="843"/>
          <a:stretch/>
        </p:blipFill>
        <p:spPr>
          <a:xfrm>
            <a:off x="1524001" y="0"/>
            <a:ext cx="9142471" cy="6896100"/>
          </a:xfrm>
          <a:prstGeom prst="rect">
            <a:avLst/>
          </a:prstGeom>
        </p:spPr>
      </p:pic>
      <p:sp>
        <p:nvSpPr>
          <p:cNvPr id="5" name="Rectangle 4"/>
          <p:cNvSpPr/>
          <p:nvPr/>
        </p:nvSpPr>
        <p:spPr>
          <a:xfrm>
            <a:off x="1447800" y="5562600"/>
            <a:ext cx="9297700" cy="685800"/>
          </a:xfrm>
          <a:prstGeom prst="rect">
            <a:avLst/>
          </a:prstGeom>
          <a:solidFill>
            <a:srgbClr val="605C2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2B20">
                  <a:lumMod val="90000"/>
                  <a:lumOff val="10000"/>
                </a:srgbClr>
              </a:solidFill>
              <a:latin typeface="Calibri"/>
            </a:endParaRPr>
          </a:p>
        </p:txBody>
      </p:sp>
      <p:pic>
        <p:nvPicPr>
          <p:cNvPr id="10" name="Picture 9"/>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3198824" y="1018310"/>
            <a:ext cx="2135176" cy="2476657"/>
          </a:xfrm>
          <a:prstGeom prst="rect">
            <a:avLst/>
          </a:prstGeom>
          <a:noFill/>
          <a:ln>
            <a:noFill/>
          </a:ln>
        </p:spPr>
      </p:pic>
      <p:pic>
        <p:nvPicPr>
          <p:cNvPr id="7" name="Picture 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5203958" y="1018308"/>
            <a:ext cx="2072556" cy="2486892"/>
          </a:xfrm>
          <a:prstGeom prst="rect">
            <a:avLst/>
          </a:prstGeom>
          <a:noFill/>
          <a:ln>
            <a:noFill/>
          </a:ln>
        </p:spPr>
      </p:pic>
      <p:pic>
        <p:nvPicPr>
          <p:cNvPr id="9" name="Picture 8"/>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1522701" y="1018309"/>
            <a:ext cx="1967345" cy="2486891"/>
          </a:xfrm>
          <a:prstGeom prst="rect">
            <a:avLst/>
          </a:prstGeom>
          <a:noFill/>
          <a:ln>
            <a:noFill/>
          </a:ln>
        </p:spPr>
      </p:pic>
      <p:sp>
        <p:nvSpPr>
          <p:cNvPr id="11" name="Rectangle 10"/>
          <p:cNvSpPr/>
          <p:nvPr/>
        </p:nvSpPr>
        <p:spPr>
          <a:xfrm>
            <a:off x="5486400" y="-533400"/>
            <a:ext cx="1066800" cy="305816"/>
          </a:xfrm>
          <a:prstGeom prst="rect">
            <a:avLst/>
          </a:prstGeom>
          <a:solidFill>
            <a:srgbClr val="60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pic>
        <p:nvPicPr>
          <p:cNvPr id="8" name="Picture 7"/>
          <p:cNvPicPr preferRelativeResize="0">
            <a:picLocks/>
          </p:cNvPicPr>
          <p:nvPr/>
        </p:nvPicPr>
        <p:blipFill rotWithShape="1">
          <a:blip r:embed="rId7" cstate="print">
            <a:extLst>
              <a:ext uri="{28A0092B-C50C-407E-A947-70E740481C1C}">
                <a14:useLocalDpi xmlns:a14="http://schemas.microsoft.com/office/drawing/2010/main" val="0"/>
              </a:ext>
            </a:extLst>
          </a:blip>
          <a:srcRect r="1250"/>
          <a:stretch/>
        </p:blipFill>
        <p:spPr>
          <a:xfrm>
            <a:off x="7276515" y="1018310"/>
            <a:ext cx="3398285" cy="2486889"/>
          </a:xfrm>
          <a:prstGeom prst="rect">
            <a:avLst/>
          </a:prstGeom>
          <a:noFill/>
          <a:ln>
            <a:noFill/>
          </a:ln>
        </p:spPr>
      </p:pic>
      <p:sp>
        <p:nvSpPr>
          <p:cNvPr id="12" name="Rectangle 11"/>
          <p:cNvSpPr/>
          <p:nvPr/>
        </p:nvSpPr>
        <p:spPr>
          <a:xfrm>
            <a:off x="3352800" y="-533400"/>
            <a:ext cx="1066800" cy="305816"/>
          </a:xfrm>
          <a:prstGeom prst="rect">
            <a:avLst/>
          </a:prstGeom>
          <a:solidFill>
            <a:srgbClr val="E0B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FFFFFF"/>
              </a:solidFill>
              <a:latin typeface="Calibri"/>
            </a:endParaRPr>
          </a:p>
        </p:txBody>
      </p:sp>
      <p:sp>
        <p:nvSpPr>
          <p:cNvPr id="13" name="Rectangle 12"/>
          <p:cNvSpPr/>
          <p:nvPr/>
        </p:nvSpPr>
        <p:spPr>
          <a:xfrm>
            <a:off x="7620000" y="-532384"/>
            <a:ext cx="1066800" cy="30581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FFFFFF"/>
              </a:solidFill>
              <a:latin typeface="Calibri"/>
            </a:endParaRPr>
          </a:p>
        </p:txBody>
      </p:sp>
      <p:sp>
        <p:nvSpPr>
          <p:cNvPr id="14" name="Rectangle 13"/>
          <p:cNvSpPr/>
          <p:nvPr/>
        </p:nvSpPr>
        <p:spPr>
          <a:xfrm>
            <a:off x="4419600" y="-533400"/>
            <a:ext cx="1066800" cy="305816"/>
          </a:xfrm>
          <a:prstGeom prst="rect">
            <a:avLst/>
          </a:prstGeom>
          <a:solidFill>
            <a:srgbClr val="9D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FFFFFF"/>
              </a:solidFill>
              <a:latin typeface="Calibri"/>
            </a:endParaRPr>
          </a:p>
        </p:txBody>
      </p:sp>
      <p:sp>
        <p:nvSpPr>
          <p:cNvPr id="15" name="Rectangle 14"/>
          <p:cNvSpPr/>
          <p:nvPr/>
        </p:nvSpPr>
        <p:spPr>
          <a:xfrm>
            <a:off x="6553200" y="-532384"/>
            <a:ext cx="1066800" cy="305816"/>
          </a:xfrm>
          <a:prstGeom prst="rect">
            <a:avLst/>
          </a:prstGeom>
          <a:solidFill>
            <a:srgbClr val="675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FFFFFF"/>
              </a:solidFill>
              <a:latin typeface="Calibri"/>
            </a:endParaRPr>
          </a:p>
        </p:txBody>
      </p:sp>
      <p:sp>
        <p:nvSpPr>
          <p:cNvPr id="16" name="Rectangle 15"/>
          <p:cNvSpPr/>
          <p:nvPr/>
        </p:nvSpPr>
        <p:spPr>
          <a:xfrm>
            <a:off x="1522701" y="5533933"/>
            <a:ext cx="9161287" cy="45719"/>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FDCB7"/>
              </a:solidFill>
              <a:latin typeface="Calibri"/>
            </a:endParaRPr>
          </a:p>
        </p:txBody>
      </p:sp>
      <p:sp>
        <p:nvSpPr>
          <p:cNvPr id="3" name="Subtitle 2"/>
          <p:cNvSpPr>
            <a:spLocks noGrp="1"/>
          </p:cNvSpPr>
          <p:nvPr>
            <p:ph type="subTitle" idx="1"/>
          </p:nvPr>
        </p:nvSpPr>
        <p:spPr>
          <a:xfrm>
            <a:off x="1683629" y="4595714"/>
            <a:ext cx="8991600" cy="1309787"/>
          </a:xfrm>
        </p:spPr>
        <p:txBody>
          <a:bodyPr>
            <a:normAutofit fontScale="62500" lnSpcReduction="20000"/>
          </a:bodyPr>
          <a:lstStyle/>
          <a:p>
            <a:r>
              <a:rPr lang="en-US" sz="4800" dirty="0">
                <a:solidFill>
                  <a:schemeClr val="bg2"/>
                </a:solidFill>
                <a:latin typeface="+mj-lt"/>
              </a:rPr>
              <a:t>Aquatic Invasive Species in South Dakota</a:t>
            </a:r>
          </a:p>
          <a:p>
            <a:r>
              <a:rPr lang="en-US" sz="4800" dirty="0">
                <a:solidFill>
                  <a:schemeClr val="bg2"/>
                </a:solidFill>
                <a:latin typeface="+mj-lt"/>
              </a:rPr>
              <a:t>	&amp; Watercraft Inspection and Decontamination</a:t>
            </a:r>
          </a:p>
        </p:txBody>
      </p:sp>
      <p:cxnSp>
        <p:nvCxnSpPr>
          <p:cNvPr id="21" name="Straight Connector 20"/>
          <p:cNvCxnSpPr/>
          <p:nvPr/>
        </p:nvCxnSpPr>
        <p:spPr>
          <a:xfrm>
            <a:off x="1447800" y="1018309"/>
            <a:ext cx="9297700" cy="0"/>
          </a:xfrm>
          <a:prstGeom prst="line">
            <a:avLst/>
          </a:prstGeom>
          <a:ln>
            <a:solidFill>
              <a:schemeClr val="tx1">
                <a:lumMod val="90000"/>
                <a:lumOff val="1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6500" y="3505200"/>
            <a:ext cx="9297700" cy="0"/>
          </a:xfrm>
          <a:prstGeom prst="line">
            <a:avLst/>
          </a:prstGeom>
          <a:ln>
            <a:solidFill>
              <a:schemeClr val="tx1">
                <a:lumMod val="90000"/>
                <a:lumOff val="1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0531" y="13639"/>
            <a:ext cx="1675940" cy="1701079"/>
          </a:xfrm>
          <a:prstGeom prst="rect">
            <a:avLst/>
          </a:prstGeom>
          <a:effectLst>
            <a:outerShdw blurRad="50800" dist="38100" dir="2700000" algn="tl" rotWithShape="0">
              <a:prstClr val="black">
                <a:alpha val="40000"/>
              </a:prstClr>
            </a:outerShdw>
          </a:effectLst>
        </p:spPr>
      </p:pic>
      <p:sp>
        <p:nvSpPr>
          <p:cNvPr id="18" name="Subtitle 2"/>
          <p:cNvSpPr txBox="1">
            <a:spLocks/>
          </p:cNvSpPr>
          <p:nvPr/>
        </p:nvSpPr>
        <p:spPr>
          <a:xfrm>
            <a:off x="1828800" y="5592442"/>
            <a:ext cx="8686800" cy="65595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buClr>
                <a:srgbClr val="A9A57C"/>
              </a:buClr>
            </a:pPr>
            <a:endParaRPr lang="en-US" sz="2800" dirty="0">
              <a:solidFill>
                <a:srgbClr val="DFDCB7"/>
              </a:solidFill>
              <a:latin typeface="Cambria"/>
            </a:endParaRPr>
          </a:p>
        </p:txBody>
      </p:sp>
    </p:spTree>
    <p:extLst>
      <p:ext uri="{BB962C8B-B14F-4D97-AF65-F5344CB8AC3E}">
        <p14:creationId xmlns:p14="http://schemas.microsoft.com/office/powerpoint/2010/main" val="2751293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D768A7-F22B-4956-8BAA-6D0E5304E3E3}"/>
              </a:ext>
            </a:extLst>
          </p:cNvPr>
          <p:cNvSpPr txBox="1">
            <a:spLocks/>
          </p:cNvSpPr>
          <p:nvPr/>
        </p:nvSpPr>
        <p:spPr>
          <a:xfrm>
            <a:off x="1752600" y="152400"/>
            <a:ext cx="8534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800" dirty="0">
                <a:solidFill>
                  <a:srgbClr val="675E47"/>
                </a:solidFill>
                <a:latin typeface="Cambria"/>
              </a:rPr>
              <a:t>Types of Decontamination</a:t>
            </a:r>
          </a:p>
        </p:txBody>
      </p:sp>
      <p:sp>
        <p:nvSpPr>
          <p:cNvPr id="8" name="Content Placeholder 2">
            <a:extLst>
              <a:ext uri="{FF2B5EF4-FFF2-40B4-BE49-F238E27FC236}">
                <a16:creationId xmlns:a16="http://schemas.microsoft.com/office/drawing/2014/main" id="{A9772586-D996-444B-BFDC-8F67A08E1242}"/>
              </a:ext>
            </a:extLst>
          </p:cNvPr>
          <p:cNvSpPr txBox="1">
            <a:spLocks/>
          </p:cNvSpPr>
          <p:nvPr/>
        </p:nvSpPr>
        <p:spPr>
          <a:xfrm>
            <a:off x="1752600" y="1295400"/>
            <a:ext cx="8229600" cy="5562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200" indent="-342900">
              <a:spcBef>
                <a:spcPts val="0"/>
              </a:spcBef>
              <a:buClrTx/>
              <a:buFont typeface="+mj-lt"/>
              <a:buAutoNum type="arabicPeriod"/>
            </a:pPr>
            <a:r>
              <a:rPr lang="en-US" sz="2800" dirty="0">
                <a:solidFill>
                  <a:schemeClr val="bg1">
                    <a:lumMod val="65000"/>
                  </a:schemeClr>
                </a:solidFill>
                <a:latin typeface="Calibri"/>
              </a:rPr>
              <a:t>Plant Decontamination</a:t>
            </a:r>
          </a:p>
          <a:p>
            <a:pPr marL="457200" indent="-342900">
              <a:spcBef>
                <a:spcPts val="0"/>
              </a:spcBef>
              <a:buClrTx/>
              <a:buFont typeface="+mj-lt"/>
              <a:buAutoNum type="arabicPeriod" startAt="2"/>
            </a:pPr>
            <a:r>
              <a:rPr lang="en-US" sz="2800" dirty="0">
                <a:solidFill>
                  <a:schemeClr val="bg1">
                    <a:lumMod val="65000"/>
                  </a:schemeClr>
                </a:solidFill>
                <a:latin typeface="Calibri"/>
              </a:rPr>
              <a:t>Standing Water Decontamination</a:t>
            </a:r>
          </a:p>
          <a:p>
            <a:pPr marL="457200" indent="-342900">
              <a:spcBef>
                <a:spcPts val="0"/>
              </a:spcBef>
              <a:buClrTx/>
              <a:buFont typeface="+mj-lt"/>
              <a:buAutoNum type="arabicPeriod" startAt="2"/>
            </a:pPr>
            <a:r>
              <a:rPr lang="en-US" sz="2800" dirty="0">
                <a:solidFill>
                  <a:schemeClr val="bg1">
                    <a:lumMod val="65000"/>
                  </a:schemeClr>
                </a:solidFill>
                <a:latin typeface="Calibri"/>
              </a:rPr>
              <a:t>Motor Flush</a:t>
            </a:r>
          </a:p>
          <a:p>
            <a:pPr marL="457200" indent="-342900">
              <a:spcBef>
                <a:spcPts val="0"/>
              </a:spcBef>
              <a:buClrTx/>
              <a:buFont typeface="+mj-lt"/>
              <a:buAutoNum type="arabicPeriod" startAt="2"/>
            </a:pPr>
            <a:r>
              <a:rPr lang="en-US" sz="2800" dirty="0">
                <a:solidFill>
                  <a:schemeClr val="bg1">
                    <a:lumMod val="65000"/>
                  </a:schemeClr>
                </a:solidFill>
                <a:latin typeface="Calibri"/>
              </a:rPr>
              <a:t>Ballast Tank Decontamination</a:t>
            </a:r>
          </a:p>
          <a:p>
            <a:pPr marL="457200" indent="-342900">
              <a:spcBef>
                <a:spcPts val="0"/>
              </a:spcBef>
              <a:buClrTx/>
              <a:buFont typeface="+mj-lt"/>
              <a:buAutoNum type="arabicPeriod" startAt="2"/>
            </a:pPr>
            <a:r>
              <a:rPr lang="en-US" sz="2800" dirty="0">
                <a:solidFill>
                  <a:srgbClr val="2F2B20"/>
                </a:solidFill>
                <a:latin typeface="Calibri"/>
              </a:rPr>
              <a:t>Full Decontamination</a:t>
            </a:r>
          </a:p>
          <a:p>
            <a:pPr lvl="1">
              <a:spcBef>
                <a:spcPts val="0"/>
              </a:spcBef>
              <a:buClrTx/>
            </a:pPr>
            <a:r>
              <a:rPr lang="en-US" sz="2400" dirty="0">
                <a:solidFill>
                  <a:srgbClr val="2F2B20"/>
                </a:solidFill>
                <a:latin typeface="Calibri"/>
              </a:rPr>
              <a:t>If zebra mussels are observed on the boat or trailer</a:t>
            </a:r>
          </a:p>
          <a:p>
            <a:pPr lvl="2">
              <a:spcBef>
                <a:spcPts val="0"/>
              </a:spcBef>
              <a:buClrTx/>
            </a:pPr>
            <a:r>
              <a:rPr lang="en-US" sz="2000" dirty="0">
                <a:solidFill>
                  <a:srgbClr val="2F2B20"/>
                </a:solidFill>
                <a:latin typeface="Calibri"/>
              </a:rPr>
              <a:t>140°F water for 10 seconds on exterior surfaces, motor flush</a:t>
            </a:r>
          </a:p>
          <a:p>
            <a:pPr lvl="2">
              <a:spcBef>
                <a:spcPts val="0"/>
              </a:spcBef>
              <a:buClrTx/>
            </a:pPr>
            <a:r>
              <a:rPr lang="en-US" sz="2000" dirty="0">
                <a:solidFill>
                  <a:srgbClr val="2F2B20"/>
                </a:solidFill>
                <a:latin typeface="Calibri"/>
              </a:rPr>
              <a:t>120°F water for 2+ minutes on internal compartments</a:t>
            </a:r>
          </a:p>
          <a:p>
            <a:pPr>
              <a:spcBef>
                <a:spcPts val="0"/>
              </a:spcBef>
              <a:buClr>
                <a:srgbClr val="A9A57C"/>
              </a:buClr>
            </a:pPr>
            <a:endParaRPr lang="en-US" sz="2800" dirty="0">
              <a:solidFill>
                <a:srgbClr val="2F2B20"/>
              </a:solidFill>
              <a:latin typeface="Calibri"/>
            </a:endParaRPr>
          </a:p>
        </p:txBody>
      </p:sp>
      <p:pic>
        <p:nvPicPr>
          <p:cNvPr id="5" name="Picture 2" descr="Aquatic Invasive Species | Dakota County">
            <a:extLst>
              <a:ext uri="{FF2B5EF4-FFF2-40B4-BE49-F238E27FC236}">
                <a16:creationId xmlns:a16="http://schemas.microsoft.com/office/drawing/2014/main" id="{D253BDFE-124B-40F6-90AE-569355B5C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552" y="4542680"/>
            <a:ext cx="3981204" cy="223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12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E9CF-E279-4496-8DF9-BD3C7A38C822}"/>
              </a:ext>
            </a:extLst>
          </p:cNvPr>
          <p:cNvSpPr>
            <a:spLocks noGrp="1"/>
          </p:cNvSpPr>
          <p:nvPr>
            <p:ph type="title"/>
          </p:nvPr>
        </p:nvSpPr>
        <p:spPr/>
        <p:txBody>
          <a:bodyPr/>
          <a:lstStyle/>
          <a:p>
            <a:r>
              <a:rPr lang="en-US" dirty="0"/>
              <a:t>What’s the message?</a:t>
            </a:r>
          </a:p>
        </p:txBody>
      </p:sp>
      <p:sp>
        <p:nvSpPr>
          <p:cNvPr id="3" name="Content Placeholder 2">
            <a:extLst>
              <a:ext uri="{FF2B5EF4-FFF2-40B4-BE49-F238E27FC236}">
                <a16:creationId xmlns:a16="http://schemas.microsoft.com/office/drawing/2014/main" id="{42D2420B-1C6A-4D3D-8F4F-F32AF50765B2}"/>
              </a:ext>
            </a:extLst>
          </p:cNvPr>
          <p:cNvSpPr>
            <a:spLocks noGrp="1"/>
          </p:cNvSpPr>
          <p:nvPr>
            <p:ph idx="1"/>
          </p:nvPr>
        </p:nvSpPr>
        <p:spPr/>
        <p:txBody>
          <a:bodyPr/>
          <a:lstStyle/>
          <a:p>
            <a:pPr>
              <a:buClrTx/>
            </a:pPr>
            <a:r>
              <a:rPr lang="en-US" sz="3400" dirty="0"/>
              <a:t>CLEAN. DRAIN. DRY. Every time. </a:t>
            </a:r>
          </a:p>
          <a:p>
            <a:pPr lvl="1">
              <a:buClrTx/>
            </a:pPr>
            <a:r>
              <a:rPr lang="en-US" sz="3200" dirty="0"/>
              <a:t>No mud, plants, or water moved among waterbodies</a:t>
            </a:r>
          </a:p>
          <a:p>
            <a:endParaRPr lang="en-US" dirty="0"/>
          </a:p>
          <a:p>
            <a:endParaRPr lang="en-US" dirty="0"/>
          </a:p>
        </p:txBody>
      </p:sp>
      <p:pic>
        <p:nvPicPr>
          <p:cNvPr id="4" name="Picture 3">
            <a:extLst>
              <a:ext uri="{FF2B5EF4-FFF2-40B4-BE49-F238E27FC236}">
                <a16:creationId xmlns:a16="http://schemas.microsoft.com/office/drawing/2014/main" id="{81BA5AB5-7F45-4670-A4F1-03A94E4158CD}"/>
              </a:ext>
            </a:extLst>
          </p:cNvPr>
          <p:cNvPicPr>
            <a:picLocks noChangeAspect="1"/>
          </p:cNvPicPr>
          <p:nvPr/>
        </p:nvPicPr>
        <p:blipFill>
          <a:blip r:embed="rId2"/>
          <a:stretch>
            <a:fillRect/>
          </a:stretch>
        </p:blipFill>
        <p:spPr>
          <a:xfrm>
            <a:off x="3169693" y="3629974"/>
            <a:ext cx="5243014" cy="2962913"/>
          </a:xfrm>
          <a:prstGeom prst="rect">
            <a:avLst/>
          </a:prstGeom>
        </p:spPr>
      </p:pic>
    </p:spTree>
    <p:extLst>
      <p:ext uri="{BB962C8B-B14F-4D97-AF65-F5344CB8AC3E}">
        <p14:creationId xmlns:p14="http://schemas.microsoft.com/office/powerpoint/2010/main" val="366546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InspectEverything.png"/>
          <p:cNvPicPr>
            <a:picLocks noChangeAspect="1"/>
          </p:cNvPicPr>
          <p:nvPr/>
        </p:nvPicPr>
        <p:blipFill>
          <a:blip r:embed="rId3">
            <a:extLst>
              <a:ext uri="{28A0092B-C50C-407E-A947-70E740481C1C}">
                <a14:useLocalDpi xmlns:a14="http://schemas.microsoft.com/office/drawing/2010/main" val="0"/>
              </a:ext>
            </a:extLst>
          </a:blip>
          <a:srcRect l="5646" t="8064" r="4031" b="4839"/>
          <a:stretch>
            <a:fillRect/>
          </a:stretch>
        </p:blipFill>
        <p:spPr bwMode="auto">
          <a:xfrm>
            <a:off x="1524000" y="1676400"/>
            <a:ext cx="91440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2209800" y="130176"/>
            <a:ext cx="7772400" cy="1470025"/>
          </a:xfrm>
        </p:spPr>
        <p:txBody>
          <a:bodyPr/>
          <a:lstStyle/>
          <a:p>
            <a:pPr eaLnBrk="1" hangingPunct="1"/>
            <a:r>
              <a:rPr lang="en-US" altLang="en-US"/>
              <a:t>Watercraft 101</a:t>
            </a:r>
          </a:p>
        </p:txBody>
      </p:sp>
    </p:spTree>
    <p:extLst>
      <p:ext uri="{BB962C8B-B14F-4D97-AF65-F5344CB8AC3E}">
        <p14:creationId xmlns:p14="http://schemas.microsoft.com/office/powerpoint/2010/main" val="2386822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a:t>Marine Propulsion Systems</a:t>
            </a:r>
          </a:p>
        </p:txBody>
      </p:sp>
      <p:sp>
        <p:nvSpPr>
          <p:cNvPr id="4099" name="Content Placeholder 2"/>
          <p:cNvSpPr>
            <a:spLocks noGrp="1"/>
          </p:cNvSpPr>
          <p:nvPr>
            <p:ph idx="1"/>
          </p:nvPr>
        </p:nvSpPr>
        <p:spPr>
          <a:xfrm>
            <a:off x="2438400" y="1371600"/>
            <a:ext cx="8229600" cy="5334000"/>
          </a:xfrm>
        </p:spPr>
        <p:txBody>
          <a:bodyPr/>
          <a:lstStyle/>
          <a:p>
            <a:pPr marL="514350" indent="-514350" eaLnBrk="1" hangingPunct="1">
              <a:buFont typeface="Calibri" pitchFamily="34" charset="0"/>
              <a:buAutoNum type="arabicPeriod"/>
            </a:pPr>
            <a:r>
              <a:rPr lang="en-US" altLang="en-US"/>
              <a:t>Trolling Motors</a:t>
            </a:r>
          </a:p>
          <a:p>
            <a:pPr marL="971550" lvl="1" indent="-514350" eaLnBrk="1" hangingPunct="1">
              <a:buFont typeface="Arial" charset="0"/>
              <a:buChar char="•"/>
            </a:pPr>
            <a:r>
              <a:rPr lang="en-US" altLang="en-US"/>
              <a:t>Electric</a:t>
            </a:r>
          </a:p>
          <a:p>
            <a:pPr marL="971550" lvl="1" indent="-514350" eaLnBrk="1" hangingPunct="1">
              <a:buFont typeface="Arial" charset="0"/>
              <a:buChar char="•"/>
            </a:pPr>
            <a:r>
              <a:rPr lang="en-US" altLang="en-US"/>
              <a:t>Gasoline</a:t>
            </a:r>
          </a:p>
          <a:p>
            <a:pPr marL="514350" indent="-514350" eaLnBrk="1" hangingPunct="1">
              <a:buFont typeface="Calibri" pitchFamily="34" charset="0"/>
              <a:buAutoNum type="arabicPeriod"/>
            </a:pPr>
            <a:r>
              <a:rPr lang="en-US" altLang="en-US"/>
              <a:t>Inboard/Outboard Engines (I/O)</a:t>
            </a:r>
          </a:p>
          <a:p>
            <a:pPr marL="514350" indent="-514350" eaLnBrk="1" hangingPunct="1">
              <a:buFont typeface="Calibri" pitchFamily="34" charset="0"/>
              <a:buAutoNum type="arabicPeriod"/>
            </a:pPr>
            <a:r>
              <a:rPr lang="en-US" altLang="en-US"/>
              <a:t>Outboard Motors</a:t>
            </a:r>
          </a:p>
          <a:p>
            <a:pPr marL="514350" indent="-514350" eaLnBrk="1" hangingPunct="1">
              <a:buFont typeface="Calibri" pitchFamily="34" charset="0"/>
              <a:buAutoNum type="arabicPeriod"/>
            </a:pPr>
            <a:r>
              <a:rPr lang="en-US" altLang="en-US"/>
              <a:t>Inboard Engines</a:t>
            </a:r>
          </a:p>
          <a:p>
            <a:pPr marL="514350" indent="-514350" eaLnBrk="1" hangingPunct="1">
              <a:buFont typeface="Calibri" pitchFamily="34" charset="0"/>
              <a:buAutoNum type="arabicPeriod"/>
            </a:pPr>
            <a:r>
              <a:rPr lang="en-US" altLang="en-US"/>
              <a:t>Jet Engines</a:t>
            </a:r>
          </a:p>
        </p:txBody>
      </p:sp>
      <p:pic>
        <p:nvPicPr>
          <p:cNvPr id="4100" name="Picture 3" descr="CPW Boat Compendium#8 FINAL_Page_09.jpg"/>
          <p:cNvPicPr>
            <a:picLocks noChangeAspect="1"/>
          </p:cNvPicPr>
          <p:nvPr/>
        </p:nvPicPr>
        <p:blipFill>
          <a:blip r:embed="rId3">
            <a:extLst>
              <a:ext uri="{28A0092B-C50C-407E-A947-70E740481C1C}">
                <a14:useLocalDpi xmlns:a14="http://schemas.microsoft.com/office/drawing/2010/main" val="0"/>
              </a:ext>
            </a:extLst>
          </a:blip>
          <a:srcRect l="39629" t="23334" r="10565" b="45557"/>
          <a:stretch>
            <a:fillRect/>
          </a:stretch>
        </p:blipFill>
        <p:spPr bwMode="auto">
          <a:xfrm>
            <a:off x="7162801" y="3581400"/>
            <a:ext cx="3298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823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7"/>
          <p:cNvGrpSpPr>
            <a:grpSpLocks/>
          </p:cNvGrpSpPr>
          <p:nvPr/>
        </p:nvGrpSpPr>
        <p:grpSpPr bwMode="auto">
          <a:xfrm>
            <a:off x="1752600" y="1"/>
            <a:ext cx="8458200" cy="6029325"/>
            <a:chOff x="0" y="828865"/>
            <a:chExt cx="8458199" cy="6029135"/>
          </a:xfrm>
        </p:grpSpPr>
        <p:pic>
          <p:nvPicPr>
            <p:cNvPr id="22541" name="Picture 9" descr="07_11-26 NPS at 100th 01.JPG"/>
            <p:cNvPicPr>
              <a:picLocks noChangeAspect="1"/>
            </p:cNvPicPr>
            <p:nvPr/>
          </p:nvPicPr>
          <p:blipFill>
            <a:blip r:embed="rId3">
              <a:extLst>
                <a:ext uri="{28A0092B-C50C-407E-A947-70E740481C1C}">
                  <a14:useLocalDpi xmlns:a14="http://schemas.microsoft.com/office/drawing/2010/main" val="0"/>
                </a:ext>
              </a:extLst>
            </a:blip>
            <a:srcRect l="54204" t="34805" r="12500" b="34140"/>
            <a:stretch>
              <a:fillRect/>
            </a:stretch>
          </p:blipFill>
          <p:spPr bwMode="auto">
            <a:xfrm>
              <a:off x="381000" y="828865"/>
              <a:ext cx="8077199" cy="6029135"/>
            </a:xfrm>
            <a:prstGeom prst="rect">
              <a:avLst/>
            </a:prstGeom>
            <a:ln>
              <a:noFill/>
            </a:ln>
            <a:effectLst>
              <a:outerShdw blurRad="292100" dist="139700" dir="2700000" algn="tl" rotWithShape="0">
                <a:srgbClr val="333333">
                  <a:alpha val="65000"/>
                </a:srgbClr>
              </a:outerShdw>
            </a:effectLst>
          </p:spPr>
        </p:pic>
        <p:sp>
          <p:nvSpPr>
            <p:cNvPr id="5135" name="TextBox 4"/>
            <p:cNvSpPr txBox="1">
              <a:spLocks noChangeArrowheads="1"/>
            </p:cNvSpPr>
            <p:nvPr/>
          </p:nvSpPr>
          <p:spPr bwMode="auto">
            <a:xfrm>
              <a:off x="0" y="5867400"/>
              <a:ext cx="2228752"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000" b="1">
                  <a:solidFill>
                    <a:srgbClr val="FFFF00"/>
                  </a:solidFill>
                  <a:latin typeface="Calibri" pitchFamily="34" charset="0"/>
                </a:rPr>
                <a:t>Through hull fitting</a:t>
              </a:r>
            </a:p>
          </p:txBody>
        </p:sp>
        <p:cxnSp>
          <p:nvCxnSpPr>
            <p:cNvPr id="5136" name="Straight Arrow Connector 5"/>
            <p:cNvCxnSpPr>
              <a:cxnSpLocks noChangeShapeType="1"/>
            </p:cNvCxnSpPr>
            <p:nvPr/>
          </p:nvCxnSpPr>
          <p:spPr bwMode="auto">
            <a:xfrm rot="5400000" flipH="1" flipV="1">
              <a:off x="227013" y="5181600"/>
              <a:ext cx="915988" cy="306389"/>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5137" name="TextBox 8"/>
            <p:cNvSpPr txBox="1">
              <a:spLocks noChangeArrowheads="1"/>
            </p:cNvSpPr>
            <p:nvPr/>
          </p:nvSpPr>
          <p:spPr bwMode="auto">
            <a:xfrm>
              <a:off x="6037262" y="5934104"/>
              <a:ext cx="1587229" cy="46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400" b="1">
                  <a:solidFill>
                    <a:srgbClr val="FFFF00"/>
                  </a:solidFill>
                  <a:latin typeface="Calibri" pitchFamily="34" charset="0"/>
                </a:rPr>
                <a:t>Transducer</a:t>
              </a:r>
            </a:p>
          </p:txBody>
        </p:sp>
        <p:cxnSp>
          <p:nvCxnSpPr>
            <p:cNvPr id="5138" name="Straight Arrow Connector 10"/>
            <p:cNvCxnSpPr>
              <a:cxnSpLocks noChangeShapeType="1"/>
            </p:cNvCxnSpPr>
            <p:nvPr/>
          </p:nvCxnSpPr>
          <p:spPr bwMode="auto">
            <a:xfrm flipH="1" flipV="1">
              <a:off x="7772399" y="4029164"/>
              <a:ext cx="228600" cy="838203"/>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5139" name="TextBox 12"/>
            <p:cNvSpPr txBox="1">
              <a:spLocks noChangeArrowheads="1"/>
            </p:cNvSpPr>
            <p:nvPr/>
          </p:nvSpPr>
          <p:spPr bwMode="auto">
            <a:xfrm>
              <a:off x="7467599" y="4867338"/>
              <a:ext cx="783612" cy="46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400" b="1">
                  <a:solidFill>
                    <a:srgbClr val="FFFF00"/>
                  </a:solidFill>
                  <a:latin typeface="Calibri" pitchFamily="34" charset="0"/>
                </a:rPr>
                <a:t>Prop</a:t>
              </a:r>
            </a:p>
          </p:txBody>
        </p:sp>
        <p:cxnSp>
          <p:nvCxnSpPr>
            <p:cNvPr id="5140" name="Straight Arrow Connector 14"/>
            <p:cNvCxnSpPr>
              <a:cxnSpLocks noChangeShapeType="1"/>
            </p:cNvCxnSpPr>
            <p:nvPr/>
          </p:nvCxnSpPr>
          <p:spPr bwMode="auto">
            <a:xfrm flipH="1" flipV="1">
              <a:off x="5791200" y="5486400"/>
              <a:ext cx="322262" cy="523901"/>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5141" name="Straight Arrow Connector 18"/>
            <p:cNvCxnSpPr>
              <a:cxnSpLocks noChangeShapeType="1"/>
              <a:stCxn id="5142" idx="0"/>
            </p:cNvCxnSpPr>
            <p:nvPr/>
          </p:nvCxnSpPr>
          <p:spPr bwMode="auto">
            <a:xfrm flipV="1">
              <a:off x="4159887" y="3505201"/>
              <a:ext cx="259714" cy="914399"/>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5142" name="TextBox 19"/>
            <p:cNvSpPr txBox="1">
              <a:spLocks noChangeArrowheads="1"/>
            </p:cNvSpPr>
            <p:nvPr/>
          </p:nvSpPr>
          <p:spPr bwMode="auto">
            <a:xfrm>
              <a:off x="3276600" y="4419600"/>
              <a:ext cx="1766574" cy="46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400" b="1">
                  <a:solidFill>
                    <a:srgbClr val="FFFF00"/>
                  </a:solidFill>
                  <a:latin typeface="Calibri" pitchFamily="34" charset="0"/>
                </a:rPr>
                <a:t>Gimbal Area</a:t>
              </a:r>
            </a:p>
          </p:txBody>
        </p:sp>
        <p:cxnSp>
          <p:nvCxnSpPr>
            <p:cNvPr id="5143" name="Straight Arrow Connector 15"/>
            <p:cNvCxnSpPr>
              <a:cxnSpLocks noChangeShapeType="1"/>
              <a:stCxn id="5142" idx="0"/>
            </p:cNvCxnSpPr>
            <p:nvPr/>
          </p:nvCxnSpPr>
          <p:spPr bwMode="auto">
            <a:xfrm flipV="1">
              <a:off x="4159887" y="3657600"/>
              <a:ext cx="564514" cy="7620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5144" name="Straight Arrow Connector 16"/>
            <p:cNvCxnSpPr>
              <a:cxnSpLocks noChangeShapeType="1"/>
              <a:stCxn id="5142" idx="0"/>
            </p:cNvCxnSpPr>
            <p:nvPr/>
          </p:nvCxnSpPr>
          <p:spPr bwMode="auto">
            <a:xfrm flipV="1">
              <a:off x="4159887" y="3810003"/>
              <a:ext cx="869317" cy="609597"/>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grpSp>
      <p:sp>
        <p:nvSpPr>
          <p:cNvPr id="5123" name="TextBox 12"/>
          <p:cNvSpPr txBox="1">
            <a:spLocks noChangeArrowheads="1"/>
          </p:cNvSpPr>
          <p:nvPr/>
        </p:nvSpPr>
        <p:spPr bwMode="auto">
          <a:xfrm>
            <a:off x="7696201" y="757239"/>
            <a:ext cx="23002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400" b="1">
                <a:solidFill>
                  <a:srgbClr val="FFFF00"/>
                </a:solidFill>
                <a:latin typeface="Calibri" pitchFamily="34" charset="0"/>
              </a:rPr>
              <a:t>Outboard Motor</a:t>
            </a:r>
          </a:p>
        </p:txBody>
      </p:sp>
      <p:cxnSp>
        <p:nvCxnSpPr>
          <p:cNvPr id="5124" name="Straight Arrow Connector 10"/>
          <p:cNvCxnSpPr>
            <a:cxnSpLocks noChangeShapeType="1"/>
          </p:cNvCxnSpPr>
          <p:nvPr/>
        </p:nvCxnSpPr>
        <p:spPr bwMode="auto">
          <a:xfrm flipH="1">
            <a:off x="7010400" y="1143000"/>
            <a:ext cx="1219200" cy="6858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5125" name="TextBox 8"/>
          <p:cNvSpPr txBox="1">
            <a:spLocks noChangeArrowheads="1"/>
          </p:cNvSpPr>
          <p:nvPr/>
        </p:nvSpPr>
        <p:spPr bwMode="auto">
          <a:xfrm>
            <a:off x="4752976" y="5719764"/>
            <a:ext cx="1270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400" b="1">
                <a:solidFill>
                  <a:srgbClr val="FFFF00"/>
                </a:solidFill>
                <a:latin typeface="Calibri" pitchFamily="34" charset="0"/>
              </a:rPr>
              <a:t>Trim Tab</a:t>
            </a:r>
          </a:p>
        </p:txBody>
      </p:sp>
      <p:cxnSp>
        <p:nvCxnSpPr>
          <p:cNvPr id="5126" name="Straight Arrow Connector 10"/>
          <p:cNvCxnSpPr>
            <a:cxnSpLocks noChangeShapeType="1"/>
          </p:cNvCxnSpPr>
          <p:nvPr/>
        </p:nvCxnSpPr>
        <p:spPr bwMode="auto">
          <a:xfrm rot="10800000">
            <a:off x="4583114" y="4930776"/>
            <a:ext cx="979487" cy="784225"/>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5127" name="TextBox 12"/>
          <p:cNvSpPr txBox="1">
            <a:spLocks noChangeArrowheads="1"/>
          </p:cNvSpPr>
          <p:nvPr/>
        </p:nvSpPr>
        <p:spPr bwMode="auto">
          <a:xfrm>
            <a:off x="8285398" y="1676401"/>
            <a:ext cx="210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pPr>
            <a:r>
              <a:rPr lang="en-US" altLang="en-US" sz="2400" b="1">
                <a:solidFill>
                  <a:srgbClr val="FFFF00"/>
                </a:solidFill>
                <a:latin typeface="Calibri" pitchFamily="34" charset="0"/>
              </a:rPr>
              <a:t>Anti-Cavitation</a:t>
            </a:r>
          </a:p>
          <a:p>
            <a:pPr algn="r" fontAlgn="base">
              <a:spcBef>
                <a:spcPct val="0"/>
              </a:spcBef>
              <a:spcAft>
                <a:spcPct val="0"/>
              </a:spcAft>
            </a:pPr>
            <a:r>
              <a:rPr lang="en-US" altLang="en-US" sz="2400" b="1">
                <a:solidFill>
                  <a:srgbClr val="FFFF00"/>
                </a:solidFill>
                <a:latin typeface="Calibri" pitchFamily="34" charset="0"/>
              </a:rPr>
              <a:t>Plates</a:t>
            </a:r>
          </a:p>
        </p:txBody>
      </p:sp>
      <p:cxnSp>
        <p:nvCxnSpPr>
          <p:cNvPr id="5128" name="Straight Arrow Connector 13"/>
          <p:cNvCxnSpPr>
            <a:cxnSpLocks noChangeShapeType="1"/>
          </p:cNvCxnSpPr>
          <p:nvPr/>
        </p:nvCxnSpPr>
        <p:spPr bwMode="auto">
          <a:xfrm flipH="1">
            <a:off x="8597900" y="2057400"/>
            <a:ext cx="165100" cy="79375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5129" name="Straight Arrow Connector 15"/>
          <p:cNvCxnSpPr>
            <a:cxnSpLocks noChangeShapeType="1"/>
          </p:cNvCxnSpPr>
          <p:nvPr/>
        </p:nvCxnSpPr>
        <p:spPr bwMode="auto">
          <a:xfrm flipH="1">
            <a:off x="8108950" y="2057401"/>
            <a:ext cx="654050" cy="881063"/>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5130" name="Straight Arrow Connector 17"/>
          <p:cNvCxnSpPr>
            <a:cxnSpLocks noChangeShapeType="1"/>
          </p:cNvCxnSpPr>
          <p:nvPr/>
        </p:nvCxnSpPr>
        <p:spPr bwMode="auto">
          <a:xfrm flipH="1">
            <a:off x="7616826" y="2057400"/>
            <a:ext cx="1146175" cy="79375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5131" name="Straight Arrow Connector 21"/>
          <p:cNvCxnSpPr>
            <a:cxnSpLocks noChangeShapeType="1"/>
          </p:cNvCxnSpPr>
          <p:nvPr/>
        </p:nvCxnSpPr>
        <p:spPr bwMode="auto">
          <a:xfrm flipH="1" flipV="1">
            <a:off x="6248400" y="5257800"/>
            <a:ext cx="795338" cy="554038"/>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5132" name="TextBox 22"/>
          <p:cNvSpPr txBox="1">
            <a:spLocks noChangeArrowheads="1"/>
          </p:cNvSpPr>
          <p:nvPr/>
        </p:nvSpPr>
        <p:spPr bwMode="auto">
          <a:xfrm>
            <a:off x="6994525" y="5724526"/>
            <a:ext cx="1492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400" b="1">
                <a:solidFill>
                  <a:srgbClr val="FFFF00"/>
                </a:solidFill>
                <a:latin typeface="Calibri" pitchFamily="34" charset="0"/>
              </a:rPr>
              <a:t>Drain Plug</a:t>
            </a:r>
          </a:p>
        </p:txBody>
      </p:sp>
      <p:sp>
        <p:nvSpPr>
          <p:cNvPr id="24" name="Rectangle 3"/>
          <p:cNvSpPr txBox="1">
            <a:spLocks noChangeArrowheads="1"/>
          </p:cNvSpPr>
          <p:nvPr/>
        </p:nvSpPr>
        <p:spPr bwMode="auto">
          <a:xfrm>
            <a:off x="1905000" y="0"/>
            <a:ext cx="8229600" cy="914400"/>
          </a:xfrm>
          <a:prstGeom prst="rect">
            <a:avLst/>
          </a:prstGeom>
          <a:noFill/>
          <a:ln w="9525">
            <a:noFill/>
            <a:miter lim="800000"/>
            <a:headEnd/>
            <a:tailEnd/>
          </a:ln>
          <a:effectLst/>
        </p:spPr>
        <p:txBody>
          <a:bodyPr/>
          <a:lstStyle/>
          <a:p>
            <a:pPr marL="742950" lvl="1" indent="-285750" algn="ctr">
              <a:spcBef>
                <a:spcPct val="20000"/>
              </a:spcBef>
              <a:defRPr/>
            </a:pPr>
            <a:r>
              <a:rPr lang="en-US" sz="4400" kern="0" dirty="0">
                <a:solidFill>
                  <a:prstClr val="white"/>
                </a:solidFill>
                <a:latin typeface="Cambria" pitchFamily="18" charset="0"/>
                <a:cs typeface="Arial" charset="0"/>
              </a:rPr>
              <a:t>Outboard</a:t>
            </a:r>
          </a:p>
        </p:txBody>
      </p:sp>
    </p:spTree>
    <p:extLst>
      <p:ext uri="{BB962C8B-B14F-4D97-AF65-F5344CB8AC3E}">
        <p14:creationId xmlns:p14="http://schemas.microsoft.com/office/powerpoint/2010/main" val="5798423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9-30-04 4Winns LMM 25"/>
          <p:cNvPicPr>
            <a:picLocks noChangeAspect="1" noChangeArrowheads="1"/>
          </p:cNvPicPr>
          <p:nvPr/>
        </p:nvPicPr>
        <p:blipFill>
          <a:blip r:embed="rId3">
            <a:extLst>
              <a:ext uri="{28A0092B-C50C-407E-A947-70E740481C1C}">
                <a14:useLocalDpi xmlns:a14="http://schemas.microsoft.com/office/drawing/2010/main" val="0"/>
              </a:ext>
            </a:extLst>
          </a:blip>
          <a:srcRect t="11348"/>
          <a:stretch>
            <a:fillRect/>
          </a:stretch>
        </p:blipFill>
        <p:spPr bwMode="auto">
          <a:xfrm>
            <a:off x="1524000" y="0"/>
            <a:ext cx="9144000" cy="661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12"/>
          <p:cNvSpPr txBox="1">
            <a:spLocks noChangeArrowheads="1"/>
          </p:cNvSpPr>
          <p:nvPr/>
        </p:nvSpPr>
        <p:spPr bwMode="auto">
          <a:xfrm>
            <a:off x="1524001" y="3048000"/>
            <a:ext cx="884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FFFF00"/>
                </a:solidFill>
                <a:latin typeface="Calibri" pitchFamily="34" charset="0"/>
              </a:rPr>
              <a:t>Prop</a:t>
            </a:r>
          </a:p>
        </p:txBody>
      </p:sp>
      <p:cxnSp>
        <p:nvCxnSpPr>
          <p:cNvPr id="6148" name="Straight Arrow Connector 15"/>
          <p:cNvCxnSpPr>
            <a:cxnSpLocks noChangeShapeType="1"/>
            <a:stCxn id="6147" idx="3"/>
          </p:cNvCxnSpPr>
          <p:nvPr/>
        </p:nvCxnSpPr>
        <p:spPr bwMode="auto">
          <a:xfrm>
            <a:off x="2408026" y="3309610"/>
            <a:ext cx="1782975" cy="65279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6149" name="TextBox 12"/>
          <p:cNvSpPr txBox="1">
            <a:spLocks noChangeArrowheads="1"/>
          </p:cNvSpPr>
          <p:nvPr/>
        </p:nvSpPr>
        <p:spPr bwMode="auto">
          <a:xfrm>
            <a:off x="5715001" y="685801"/>
            <a:ext cx="22129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FFFF00"/>
                </a:solidFill>
                <a:latin typeface="Calibri" pitchFamily="34" charset="0"/>
              </a:rPr>
              <a:t>Through-Hull </a:t>
            </a:r>
          </a:p>
          <a:p>
            <a:pPr fontAlgn="base">
              <a:spcBef>
                <a:spcPct val="0"/>
              </a:spcBef>
              <a:spcAft>
                <a:spcPct val="0"/>
              </a:spcAft>
            </a:pPr>
            <a:r>
              <a:rPr lang="en-US" altLang="en-US" sz="2800" b="1">
                <a:solidFill>
                  <a:srgbClr val="FFFF00"/>
                </a:solidFill>
                <a:latin typeface="Calibri" pitchFamily="34" charset="0"/>
              </a:rPr>
              <a:t>Fittings</a:t>
            </a:r>
          </a:p>
        </p:txBody>
      </p:sp>
      <p:cxnSp>
        <p:nvCxnSpPr>
          <p:cNvPr id="6150" name="Straight Arrow Connector 15"/>
          <p:cNvCxnSpPr>
            <a:cxnSpLocks noChangeShapeType="1"/>
          </p:cNvCxnSpPr>
          <p:nvPr/>
        </p:nvCxnSpPr>
        <p:spPr bwMode="auto">
          <a:xfrm>
            <a:off x="7848600" y="1066800"/>
            <a:ext cx="1143000" cy="14478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6151" name="Straight Arrow Connector 15"/>
          <p:cNvCxnSpPr>
            <a:cxnSpLocks noChangeShapeType="1"/>
          </p:cNvCxnSpPr>
          <p:nvPr/>
        </p:nvCxnSpPr>
        <p:spPr bwMode="auto">
          <a:xfrm>
            <a:off x="7848600" y="1066800"/>
            <a:ext cx="1752600" cy="12192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6152" name="TextBox 12"/>
          <p:cNvSpPr txBox="1">
            <a:spLocks noChangeArrowheads="1"/>
          </p:cNvSpPr>
          <p:nvPr/>
        </p:nvSpPr>
        <p:spPr bwMode="auto">
          <a:xfrm>
            <a:off x="1828801" y="5867400"/>
            <a:ext cx="25197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FFFF00"/>
                </a:solidFill>
                <a:latin typeface="Calibri" pitchFamily="34" charset="0"/>
              </a:rPr>
              <a:t>Bilge Drain Plug</a:t>
            </a:r>
          </a:p>
        </p:txBody>
      </p:sp>
      <p:cxnSp>
        <p:nvCxnSpPr>
          <p:cNvPr id="6153" name="Straight Arrow Connector 15"/>
          <p:cNvCxnSpPr>
            <a:cxnSpLocks noChangeShapeType="1"/>
          </p:cNvCxnSpPr>
          <p:nvPr/>
        </p:nvCxnSpPr>
        <p:spPr bwMode="auto">
          <a:xfrm flipV="1">
            <a:off x="2514600" y="4953000"/>
            <a:ext cx="2590800" cy="9144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6154" name="TextBox 12"/>
          <p:cNvSpPr txBox="1">
            <a:spLocks noChangeArrowheads="1"/>
          </p:cNvSpPr>
          <p:nvPr/>
        </p:nvSpPr>
        <p:spPr bwMode="auto">
          <a:xfrm>
            <a:off x="9144000" y="5791200"/>
            <a:ext cx="11281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FFFF00"/>
                </a:solidFill>
                <a:latin typeface="Calibri" pitchFamily="34" charset="0"/>
              </a:rPr>
              <a:t>Trailer</a:t>
            </a:r>
          </a:p>
        </p:txBody>
      </p:sp>
      <p:cxnSp>
        <p:nvCxnSpPr>
          <p:cNvPr id="6155" name="Straight Arrow Connector 15"/>
          <p:cNvCxnSpPr>
            <a:cxnSpLocks noChangeShapeType="1"/>
          </p:cNvCxnSpPr>
          <p:nvPr/>
        </p:nvCxnSpPr>
        <p:spPr bwMode="auto">
          <a:xfrm flipH="1" flipV="1">
            <a:off x="9220200" y="5334000"/>
            <a:ext cx="609600" cy="5334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6156" name="TextBox 12"/>
          <p:cNvSpPr txBox="1">
            <a:spLocks noChangeArrowheads="1"/>
          </p:cNvSpPr>
          <p:nvPr/>
        </p:nvSpPr>
        <p:spPr bwMode="auto">
          <a:xfrm>
            <a:off x="7086600" y="5105400"/>
            <a:ext cx="15960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FFFF00"/>
                </a:solidFill>
                <a:latin typeface="Calibri" pitchFamily="34" charset="0"/>
              </a:rPr>
              <a:t>Trim Tabs</a:t>
            </a:r>
          </a:p>
        </p:txBody>
      </p:sp>
      <p:cxnSp>
        <p:nvCxnSpPr>
          <p:cNvPr id="6157" name="Straight Arrow Connector 15"/>
          <p:cNvCxnSpPr>
            <a:cxnSpLocks noChangeShapeType="1"/>
          </p:cNvCxnSpPr>
          <p:nvPr/>
        </p:nvCxnSpPr>
        <p:spPr bwMode="auto">
          <a:xfrm flipH="1" flipV="1">
            <a:off x="7391400" y="4800600"/>
            <a:ext cx="304800" cy="3048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6158" name="TextBox 12"/>
          <p:cNvSpPr txBox="1">
            <a:spLocks noChangeArrowheads="1"/>
          </p:cNvSpPr>
          <p:nvPr/>
        </p:nvSpPr>
        <p:spPr bwMode="auto">
          <a:xfrm>
            <a:off x="4953000" y="5638800"/>
            <a:ext cx="18222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FFFF00"/>
                </a:solidFill>
                <a:latin typeface="Calibri" pitchFamily="34" charset="0"/>
              </a:rPr>
              <a:t>Transducer</a:t>
            </a:r>
          </a:p>
        </p:txBody>
      </p:sp>
      <p:cxnSp>
        <p:nvCxnSpPr>
          <p:cNvPr id="6159" name="Straight Arrow Connector 15"/>
          <p:cNvCxnSpPr>
            <a:cxnSpLocks noChangeShapeType="1"/>
          </p:cNvCxnSpPr>
          <p:nvPr/>
        </p:nvCxnSpPr>
        <p:spPr bwMode="auto">
          <a:xfrm flipV="1">
            <a:off x="5943600" y="4648200"/>
            <a:ext cx="762000" cy="9906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6160" name="TextBox 12"/>
          <p:cNvSpPr txBox="1">
            <a:spLocks noChangeArrowheads="1"/>
          </p:cNvSpPr>
          <p:nvPr/>
        </p:nvSpPr>
        <p:spPr bwMode="auto">
          <a:xfrm>
            <a:off x="9144000" y="2895601"/>
            <a:ext cx="132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FFFF00"/>
                </a:solidFill>
                <a:latin typeface="Calibri" pitchFamily="34" charset="0"/>
              </a:rPr>
              <a:t>Bunks</a:t>
            </a:r>
          </a:p>
        </p:txBody>
      </p:sp>
      <p:sp>
        <p:nvSpPr>
          <p:cNvPr id="25" name="Rectangle 3"/>
          <p:cNvSpPr txBox="1">
            <a:spLocks noChangeArrowheads="1"/>
          </p:cNvSpPr>
          <p:nvPr/>
        </p:nvSpPr>
        <p:spPr bwMode="auto">
          <a:xfrm>
            <a:off x="1905000" y="-152400"/>
            <a:ext cx="8229600" cy="914400"/>
          </a:xfrm>
          <a:prstGeom prst="rect">
            <a:avLst/>
          </a:prstGeom>
          <a:noFill/>
          <a:ln w="9525">
            <a:noFill/>
            <a:miter lim="800000"/>
            <a:headEnd/>
            <a:tailEnd/>
          </a:ln>
          <a:effectLst/>
        </p:spPr>
        <p:txBody>
          <a:bodyPr/>
          <a:lstStyle/>
          <a:p>
            <a:pPr marL="742950" lvl="1" indent="-285750" algn="ctr">
              <a:spcBef>
                <a:spcPct val="20000"/>
              </a:spcBef>
              <a:defRPr/>
            </a:pPr>
            <a:r>
              <a:rPr lang="en-US" sz="4400" kern="0" dirty="0">
                <a:solidFill>
                  <a:prstClr val="white"/>
                </a:solidFill>
                <a:latin typeface="Cambria" pitchFamily="18" charset="0"/>
                <a:cs typeface="Arial" charset="0"/>
              </a:rPr>
              <a:t>Inboard / Outboard</a:t>
            </a:r>
          </a:p>
        </p:txBody>
      </p:sp>
      <p:cxnSp>
        <p:nvCxnSpPr>
          <p:cNvPr id="6162" name="Straight Arrow Connector 15"/>
          <p:cNvCxnSpPr>
            <a:cxnSpLocks noChangeShapeType="1"/>
            <a:stCxn id="6160" idx="1"/>
          </p:cNvCxnSpPr>
          <p:nvPr/>
        </p:nvCxnSpPr>
        <p:spPr bwMode="auto">
          <a:xfrm>
            <a:off x="9144000" y="3157538"/>
            <a:ext cx="533400" cy="728662"/>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6163" name="Straight Arrow Connector 15"/>
          <p:cNvCxnSpPr>
            <a:cxnSpLocks noChangeShapeType="1"/>
          </p:cNvCxnSpPr>
          <p:nvPr/>
        </p:nvCxnSpPr>
        <p:spPr bwMode="auto">
          <a:xfrm>
            <a:off x="9144000" y="3124200"/>
            <a:ext cx="76200" cy="8382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01081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2209800" y="1219201"/>
            <a:ext cx="7772400" cy="1470025"/>
          </a:xfrm>
        </p:spPr>
        <p:txBody>
          <a:bodyPr/>
          <a:lstStyle/>
          <a:p>
            <a:pPr eaLnBrk="1" hangingPunct="1"/>
            <a:r>
              <a:rPr lang="en-US" altLang="en-US"/>
              <a:t>Watercraft Risk Assessment</a:t>
            </a:r>
          </a:p>
        </p:txBody>
      </p:sp>
      <p:pic>
        <p:nvPicPr>
          <p:cNvPr id="4" name="Picture 3" descr="antero_douglas_tarryall_simpleboat 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1" y="3048000"/>
            <a:ext cx="3082925" cy="2311400"/>
          </a:xfrm>
          <a:prstGeom prst="rect">
            <a:avLst/>
          </a:prstGeom>
          <a:ln>
            <a:noFill/>
          </a:ln>
          <a:effectLst>
            <a:outerShdw blurRad="292100" dist="139700" dir="2700000" algn="tl" rotWithShape="0">
              <a:srgbClr val="333333">
                <a:alpha val="65000"/>
              </a:srgbClr>
            </a:outerShdw>
          </a:effectLst>
        </p:spPr>
      </p:pic>
      <p:pic>
        <p:nvPicPr>
          <p:cNvPr id="5" name="Picture 4" descr="Boa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1" y="3048001"/>
            <a:ext cx="3044825" cy="2282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499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152400"/>
            <a:ext cx="8229600" cy="914400"/>
          </a:xfrm>
        </p:spPr>
        <p:txBody>
          <a:bodyPr/>
          <a:lstStyle/>
          <a:p>
            <a:pPr eaLnBrk="1" hangingPunct="1"/>
            <a:r>
              <a:rPr lang="en-US" altLang="en-US"/>
              <a:t>Categories of Boats</a:t>
            </a:r>
          </a:p>
        </p:txBody>
      </p:sp>
      <p:sp>
        <p:nvSpPr>
          <p:cNvPr id="8195" name="Content Placeholder 2"/>
          <p:cNvSpPr>
            <a:spLocks noGrp="1"/>
          </p:cNvSpPr>
          <p:nvPr>
            <p:ph idx="1"/>
          </p:nvPr>
        </p:nvSpPr>
        <p:spPr>
          <a:xfrm>
            <a:off x="2209800" y="1219200"/>
            <a:ext cx="8229600" cy="4876800"/>
          </a:xfrm>
        </p:spPr>
        <p:txBody>
          <a:bodyPr/>
          <a:lstStyle/>
          <a:p>
            <a:pPr eaLnBrk="1" hangingPunct="1"/>
            <a:r>
              <a:rPr lang="en-US" altLang="en-US"/>
              <a:t>Hand-launched, </a:t>
            </a:r>
            <a:r>
              <a:rPr lang="en-US" altLang="en-US" u="sng"/>
              <a:t>non-motorized</a:t>
            </a:r>
            <a:r>
              <a:rPr lang="en-US" altLang="en-US"/>
              <a:t> watercraft</a:t>
            </a:r>
          </a:p>
          <a:p>
            <a:pPr lvl="1" eaLnBrk="1" hangingPunct="1"/>
            <a:r>
              <a:rPr lang="en-US" altLang="en-US"/>
              <a:t>Inspections may, or may not, be required pending state or local laws and regulations</a:t>
            </a:r>
          </a:p>
          <a:p>
            <a:pPr eaLnBrk="1" hangingPunct="1"/>
            <a:r>
              <a:rPr lang="en-US" altLang="en-US"/>
              <a:t>Simple Boats</a:t>
            </a:r>
          </a:p>
          <a:p>
            <a:pPr lvl="1" eaLnBrk="1" hangingPunct="1"/>
            <a:r>
              <a:rPr lang="en-US" altLang="en-US"/>
              <a:t>Need to inspect</a:t>
            </a:r>
          </a:p>
          <a:p>
            <a:pPr eaLnBrk="1" hangingPunct="1"/>
            <a:r>
              <a:rPr lang="en-US" altLang="en-US"/>
              <a:t>Complex Boats</a:t>
            </a:r>
          </a:p>
          <a:p>
            <a:pPr lvl="1" eaLnBrk="1" hangingPunct="1"/>
            <a:r>
              <a:rPr lang="en-US" altLang="en-US"/>
              <a:t>Need to inspect</a:t>
            </a:r>
          </a:p>
          <a:p>
            <a:pPr lvl="1" eaLnBrk="1" hangingPunct="1">
              <a:buFont typeface="Arial" charset="0"/>
              <a:buNone/>
            </a:pPr>
            <a:endParaRPr lang="en-US" altLang="en-US"/>
          </a:p>
          <a:p>
            <a:pPr lvl="1" eaLnBrk="1" hangingPunct="1">
              <a:buFont typeface="Wingdings" pitchFamily="2" charset="2"/>
              <a:buChar char="Ø"/>
            </a:pPr>
            <a:r>
              <a:rPr lang="en-US" altLang="en-US" b="1"/>
              <a:t>VERY COMPLEX</a:t>
            </a:r>
          </a:p>
        </p:txBody>
      </p:sp>
      <p:pic>
        <p:nvPicPr>
          <p:cNvPr id="5" name="Picture 4" descr="IMG_5194.JPG"/>
          <p:cNvPicPr>
            <a:picLocks noChangeAspect="1"/>
          </p:cNvPicPr>
          <p:nvPr/>
        </p:nvPicPr>
        <p:blipFill>
          <a:blip r:embed="rId3">
            <a:extLst>
              <a:ext uri="{28A0092B-C50C-407E-A947-70E740481C1C}">
                <a14:useLocalDpi xmlns:a14="http://schemas.microsoft.com/office/drawing/2010/main" val="0"/>
              </a:ext>
            </a:extLst>
          </a:blip>
          <a:srcRect l="9402" t="2564" b="5128"/>
          <a:stretch>
            <a:fillRect/>
          </a:stretch>
        </p:blipFill>
        <p:spPr>
          <a:xfrm>
            <a:off x="6400800" y="3200401"/>
            <a:ext cx="4267200" cy="28987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9872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981200" y="274638"/>
            <a:ext cx="8229600" cy="868362"/>
          </a:xfrm>
        </p:spPr>
        <p:txBody>
          <a:bodyPr/>
          <a:lstStyle/>
          <a:p>
            <a:pPr eaLnBrk="1" hangingPunct="1"/>
            <a:r>
              <a:rPr lang="en-US" altLang="en-US"/>
              <a:t>Hand Launched</a:t>
            </a:r>
          </a:p>
        </p:txBody>
      </p:sp>
      <p:sp>
        <p:nvSpPr>
          <p:cNvPr id="9219" name="Content Placeholder 2"/>
          <p:cNvSpPr txBox="1">
            <a:spLocks/>
          </p:cNvSpPr>
          <p:nvPr/>
        </p:nvSpPr>
        <p:spPr bwMode="auto">
          <a:xfrm>
            <a:off x="1752600" y="1295401"/>
            <a:ext cx="5715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20000"/>
              </a:spcBef>
              <a:spcAft>
                <a:spcPct val="0"/>
              </a:spcAft>
            </a:pPr>
            <a:r>
              <a:rPr lang="en-US" altLang="en-US" sz="2800">
                <a:solidFill>
                  <a:prstClr val="white"/>
                </a:solidFill>
                <a:latin typeface="Georgia" pitchFamily="18" charset="0"/>
              </a:rPr>
              <a:t>Kayak</a:t>
            </a:r>
          </a:p>
          <a:p>
            <a:pPr eaLnBrk="1" fontAlgn="base" hangingPunct="1">
              <a:spcBef>
                <a:spcPct val="20000"/>
              </a:spcBef>
              <a:spcAft>
                <a:spcPct val="0"/>
              </a:spcAft>
            </a:pPr>
            <a:r>
              <a:rPr lang="en-US" altLang="en-US" sz="2800">
                <a:solidFill>
                  <a:prstClr val="white"/>
                </a:solidFill>
                <a:latin typeface="Georgia" pitchFamily="18" charset="0"/>
              </a:rPr>
              <a:t>Canoe</a:t>
            </a:r>
          </a:p>
          <a:p>
            <a:pPr eaLnBrk="1" fontAlgn="base" hangingPunct="1">
              <a:spcBef>
                <a:spcPct val="20000"/>
              </a:spcBef>
              <a:spcAft>
                <a:spcPct val="0"/>
              </a:spcAft>
            </a:pPr>
            <a:r>
              <a:rPr lang="en-US" altLang="en-US" sz="2800">
                <a:solidFill>
                  <a:prstClr val="white"/>
                </a:solidFill>
                <a:latin typeface="Georgia" pitchFamily="18" charset="0"/>
              </a:rPr>
              <a:t>Raft</a:t>
            </a:r>
          </a:p>
          <a:p>
            <a:pPr eaLnBrk="1" fontAlgn="base" hangingPunct="1">
              <a:spcBef>
                <a:spcPct val="20000"/>
              </a:spcBef>
              <a:spcAft>
                <a:spcPct val="0"/>
              </a:spcAft>
            </a:pPr>
            <a:r>
              <a:rPr lang="en-US" altLang="en-US" sz="2800">
                <a:solidFill>
                  <a:prstClr val="white"/>
                </a:solidFill>
                <a:latin typeface="Georgia" pitchFamily="18" charset="0"/>
              </a:rPr>
              <a:t>Windsurfer and </a:t>
            </a:r>
          </a:p>
          <a:p>
            <a:pPr eaLnBrk="1" fontAlgn="base" hangingPunct="1">
              <a:spcBef>
                <a:spcPct val="20000"/>
              </a:spcBef>
              <a:spcAft>
                <a:spcPct val="0"/>
              </a:spcAft>
            </a:pPr>
            <a:r>
              <a:rPr lang="en-US" altLang="en-US" sz="2800">
                <a:solidFill>
                  <a:prstClr val="white"/>
                </a:solidFill>
                <a:latin typeface="Georgia" pitchFamily="18" charset="0"/>
              </a:rPr>
              <a:t>Paddle Boards</a:t>
            </a:r>
          </a:p>
          <a:p>
            <a:pPr eaLnBrk="1" fontAlgn="base" hangingPunct="1">
              <a:spcBef>
                <a:spcPct val="20000"/>
              </a:spcBef>
              <a:spcAft>
                <a:spcPct val="0"/>
              </a:spcAft>
            </a:pPr>
            <a:r>
              <a:rPr lang="en-US" altLang="en-US" sz="2800">
                <a:solidFill>
                  <a:prstClr val="white"/>
                </a:solidFill>
                <a:latin typeface="Georgia" pitchFamily="18" charset="0"/>
              </a:rPr>
              <a:t>Sailboard</a:t>
            </a:r>
          </a:p>
          <a:p>
            <a:pPr eaLnBrk="1" fontAlgn="base" hangingPunct="1">
              <a:spcBef>
                <a:spcPct val="20000"/>
              </a:spcBef>
              <a:spcAft>
                <a:spcPct val="0"/>
              </a:spcAft>
            </a:pPr>
            <a:r>
              <a:rPr lang="en-US" altLang="en-US" sz="2800">
                <a:solidFill>
                  <a:prstClr val="white"/>
                </a:solidFill>
                <a:latin typeface="Georgia" pitchFamily="18" charset="0"/>
              </a:rPr>
              <a:t>Float Tubes</a:t>
            </a:r>
          </a:p>
          <a:p>
            <a:pPr eaLnBrk="1" fontAlgn="base" hangingPunct="1">
              <a:spcBef>
                <a:spcPct val="20000"/>
              </a:spcBef>
              <a:spcAft>
                <a:spcPct val="0"/>
              </a:spcAft>
            </a:pPr>
            <a:r>
              <a:rPr lang="en-US" altLang="en-US" sz="2800">
                <a:solidFill>
                  <a:prstClr val="white"/>
                </a:solidFill>
                <a:latin typeface="Georgia" pitchFamily="18" charset="0"/>
              </a:rPr>
              <a:t>Inner Tubes</a:t>
            </a:r>
          </a:p>
          <a:p>
            <a:pPr eaLnBrk="1" fontAlgn="base" hangingPunct="1">
              <a:spcBef>
                <a:spcPct val="20000"/>
              </a:spcBef>
              <a:spcAft>
                <a:spcPct val="0"/>
              </a:spcAft>
              <a:buFont typeface="Calibri" pitchFamily="34" charset="0"/>
              <a:buAutoNum type="arabicPeriod"/>
            </a:pPr>
            <a:endParaRPr lang="en-US" altLang="en-US" sz="2400">
              <a:solidFill>
                <a:prstClr val="white"/>
              </a:solidFill>
              <a:latin typeface="Georgia" pitchFamily="18" charset="0"/>
            </a:endParaRPr>
          </a:p>
        </p:txBody>
      </p:sp>
      <p:pic>
        <p:nvPicPr>
          <p:cNvPr id="9220" name="Content Placeholder 8" descr="IMG_45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8653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1752600" y="152400"/>
            <a:ext cx="8534400" cy="5181600"/>
          </a:xfrm>
        </p:spPr>
        <p:txBody>
          <a:bodyPr/>
          <a:lstStyle/>
          <a:p>
            <a:pPr eaLnBrk="1" hangingPunct="1">
              <a:buFont typeface="Arial" charset="0"/>
              <a:buNone/>
            </a:pPr>
            <a:r>
              <a:rPr lang="en-US" altLang="en-US" sz="3600">
                <a:latin typeface="Cambria" pitchFamily="18" charset="0"/>
              </a:rPr>
              <a:t>Hand-Launched:</a:t>
            </a:r>
          </a:p>
          <a:p>
            <a:pPr eaLnBrk="1" hangingPunct="1"/>
            <a:endParaRPr lang="en-US" altLang="en-US" sz="3000">
              <a:latin typeface="Cambria" pitchFamily="18" charset="0"/>
            </a:endParaRPr>
          </a:p>
          <a:p>
            <a:pPr eaLnBrk="1" hangingPunct="1"/>
            <a:r>
              <a:rPr lang="en-US" altLang="en-US" sz="3000">
                <a:latin typeface="Cambria" pitchFamily="18" charset="0"/>
              </a:rPr>
              <a:t>No Trailer </a:t>
            </a:r>
          </a:p>
          <a:p>
            <a:pPr eaLnBrk="1" hangingPunct="1"/>
            <a:endParaRPr lang="en-US" altLang="en-US" sz="3000">
              <a:latin typeface="Cambria" pitchFamily="18" charset="0"/>
            </a:endParaRPr>
          </a:p>
          <a:p>
            <a:pPr eaLnBrk="1" hangingPunct="1"/>
            <a:r>
              <a:rPr lang="en-US" altLang="en-US" sz="3000">
                <a:latin typeface="Cambria" pitchFamily="18" charset="0"/>
              </a:rPr>
              <a:t>No Compartments</a:t>
            </a:r>
          </a:p>
          <a:p>
            <a:pPr eaLnBrk="1" hangingPunct="1"/>
            <a:endParaRPr lang="en-US" altLang="en-US" sz="3000">
              <a:latin typeface="Cambria" pitchFamily="18" charset="0"/>
            </a:endParaRPr>
          </a:p>
          <a:p>
            <a:pPr eaLnBrk="1" hangingPunct="1"/>
            <a:r>
              <a:rPr lang="en-US" altLang="en-US" sz="3000">
                <a:latin typeface="Cambria" pitchFamily="18" charset="0"/>
              </a:rPr>
              <a:t>No Motors or Engines</a:t>
            </a:r>
          </a:p>
          <a:p>
            <a:pPr eaLnBrk="1" hangingPunct="1"/>
            <a:endParaRPr lang="en-US" altLang="en-US" sz="3000">
              <a:latin typeface="Cambria" pitchFamily="18" charset="0"/>
            </a:endParaRPr>
          </a:p>
          <a:p>
            <a:pPr eaLnBrk="1" hangingPunct="1"/>
            <a:r>
              <a:rPr lang="en-US" altLang="en-US" sz="3000">
                <a:latin typeface="Cambria" pitchFamily="18" charset="0"/>
              </a:rPr>
              <a:t>Typically Cleaned,</a:t>
            </a:r>
          </a:p>
          <a:p>
            <a:pPr eaLnBrk="1" hangingPunct="1">
              <a:buFont typeface="Arial" charset="0"/>
              <a:buNone/>
            </a:pPr>
            <a:r>
              <a:rPr lang="en-US" altLang="en-US" sz="3000">
                <a:latin typeface="Cambria" pitchFamily="18" charset="0"/>
              </a:rPr>
              <a:t>     Drained &amp; Dried</a:t>
            </a:r>
          </a:p>
        </p:txBody>
      </p:sp>
      <p:pic>
        <p:nvPicPr>
          <p:cNvPr id="11267" name="Picture 5" descr="Cayak Insp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276601"/>
            <a:ext cx="4340225"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 descr="Inflatable Pontoo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0"/>
            <a:ext cx="470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1645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53" y="180468"/>
            <a:ext cx="7620000" cy="1143000"/>
          </a:xfrm>
        </p:spPr>
        <p:txBody>
          <a:bodyPr/>
          <a:lstStyle/>
          <a:p>
            <a:r>
              <a:rPr lang="en-US" dirty="0"/>
              <a:t>WID Process</a:t>
            </a:r>
          </a:p>
        </p:txBody>
      </p:sp>
      <p:sp>
        <p:nvSpPr>
          <p:cNvPr id="3" name="Content Placeholder 2"/>
          <p:cNvSpPr>
            <a:spLocks noGrp="1"/>
          </p:cNvSpPr>
          <p:nvPr>
            <p:ph idx="1"/>
          </p:nvPr>
        </p:nvSpPr>
        <p:spPr>
          <a:xfrm>
            <a:off x="1670444" y="1679521"/>
            <a:ext cx="5524500" cy="4834018"/>
          </a:xfrm>
        </p:spPr>
        <p:txBody>
          <a:bodyPr>
            <a:normAutofit/>
          </a:bodyPr>
          <a:lstStyle/>
          <a:p>
            <a:pPr>
              <a:buClrTx/>
            </a:pPr>
            <a:r>
              <a:rPr lang="en-US" sz="2800" dirty="0">
                <a:latin typeface="Calibri"/>
              </a:rPr>
              <a:t>Risk assessment (1-2 min)</a:t>
            </a:r>
          </a:p>
          <a:p>
            <a:pPr>
              <a:buClrTx/>
            </a:pPr>
            <a:r>
              <a:rPr lang="en-US" sz="2800" dirty="0">
                <a:latin typeface="Calibri"/>
              </a:rPr>
              <a:t>High risk inspection (5 min)</a:t>
            </a:r>
          </a:p>
          <a:p>
            <a:pPr>
              <a:buClrTx/>
            </a:pPr>
            <a:r>
              <a:rPr lang="en-US" sz="2800" dirty="0">
                <a:latin typeface="Calibri"/>
              </a:rPr>
              <a:t>Decontamination </a:t>
            </a:r>
          </a:p>
          <a:p>
            <a:pPr lvl="1">
              <a:buClrTx/>
            </a:pPr>
            <a:r>
              <a:rPr lang="en-US" sz="2200" dirty="0">
                <a:latin typeface="Calibri"/>
              </a:rPr>
              <a:t>Time is variable</a:t>
            </a:r>
          </a:p>
          <a:p>
            <a:pPr lvl="1">
              <a:buClrTx/>
            </a:pPr>
            <a:r>
              <a:rPr lang="en-US" sz="2200" dirty="0">
                <a:latin typeface="Calibri"/>
              </a:rPr>
              <a:t>Depends on type</a:t>
            </a:r>
          </a:p>
          <a:p>
            <a:pPr lvl="2">
              <a:buClrTx/>
            </a:pPr>
            <a:r>
              <a:rPr lang="en-US" sz="2000" dirty="0">
                <a:latin typeface="Calibri"/>
              </a:rPr>
              <a:t>Standing water vs. Full</a:t>
            </a:r>
          </a:p>
          <a:p>
            <a:pPr>
              <a:buClrTx/>
            </a:pPr>
            <a:endParaRPr lang="en-US" sz="2400" dirty="0">
              <a:latin typeface="Calibri"/>
            </a:endParaRPr>
          </a:p>
          <a:p>
            <a:pPr marL="114300" indent="0">
              <a:buClrTx/>
              <a:buNone/>
            </a:pPr>
            <a:endParaRPr lang="en-US" sz="2800" dirty="0">
              <a:latin typeface="Calibri"/>
            </a:endParaRPr>
          </a:p>
          <a:p>
            <a:pPr lvl="1">
              <a:buClrTx/>
            </a:pPr>
            <a:endParaRPr lang="en-US" sz="2400" dirty="0">
              <a:latin typeface="Calibri"/>
            </a:endParaRPr>
          </a:p>
          <a:p>
            <a:pPr lvl="1">
              <a:buClrTx/>
            </a:pPr>
            <a:endParaRPr lang="en-US" sz="2400" dirty="0"/>
          </a:p>
          <a:p>
            <a:pPr marL="0" indent="0">
              <a:buClrTx/>
              <a:buNone/>
            </a:pPr>
            <a:endParaRPr lang="en-US" sz="2400" dirty="0"/>
          </a:p>
        </p:txBody>
      </p:sp>
      <p:pic>
        <p:nvPicPr>
          <p:cNvPr id="5"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backgroundMark x1="5614" y1="60069" x2="5614" y2="60069"/>
                      </a14:backgroundRemoval>
                    </a14:imgEffect>
                  </a14:imgLayer>
                </a14:imgProps>
              </a:ext>
              <a:ext uri="{28A0092B-C50C-407E-A947-70E740481C1C}">
                <a14:useLocalDpi xmlns:a14="http://schemas.microsoft.com/office/drawing/2010/main" val="0"/>
              </a:ext>
            </a:extLst>
          </a:blip>
          <a:stretch>
            <a:fillRect/>
          </a:stretch>
        </p:blipFill>
        <p:spPr>
          <a:xfrm>
            <a:off x="8763005" y="152404"/>
            <a:ext cx="1676399" cy="1701079"/>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EF53B1E6-6161-4153-932C-6712821BA8AC}"/>
              </a:ext>
            </a:extLst>
          </p:cNvPr>
          <p:cNvGrpSpPr/>
          <p:nvPr/>
        </p:nvGrpSpPr>
        <p:grpSpPr>
          <a:xfrm>
            <a:off x="6543678" y="2514601"/>
            <a:ext cx="3977878" cy="2663879"/>
            <a:chOff x="3886200" y="2743200"/>
            <a:chExt cx="4991847" cy="3248025"/>
          </a:xfrm>
        </p:grpSpPr>
        <p:pic>
          <p:nvPicPr>
            <p:cNvPr id="2050" name="Picture 2" descr="Watercraft Inspections Resume in Northwest Montana | Montana ...">
              <a:extLst>
                <a:ext uri="{FF2B5EF4-FFF2-40B4-BE49-F238E27FC236}">
                  <a16:creationId xmlns:a16="http://schemas.microsoft.com/office/drawing/2014/main" id="{D4E1CF3A-2AE7-43C9-A8DD-BFC12BE08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43200"/>
              <a:ext cx="4876800" cy="3248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D03310-010D-4016-BC5A-BA9DCA53FE4C}"/>
                </a:ext>
              </a:extLst>
            </p:cNvPr>
            <p:cNvSpPr txBox="1"/>
            <p:nvPr/>
          </p:nvSpPr>
          <p:spPr>
            <a:xfrm>
              <a:off x="7053726" y="5716302"/>
              <a:ext cx="1824321" cy="262687"/>
            </a:xfrm>
            <a:prstGeom prst="rect">
              <a:avLst/>
            </a:prstGeom>
            <a:noFill/>
          </p:spPr>
          <p:txBody>
            <a:bodyPr wrap="square" rtlCol="0">
              <a:spAutoFit/>
            </a:bodyPr>
            <a:lstStyle/>
            <a:p>
              <a:r>
                <a:rPr lang="en-US" sz="800" dirty="0">
                  <a:solidFill>
                    <a:srgbClr val="FFFFFF"/>
                  </a:solidFill>
                  <a:latin typeface="Calibri"/>
                </a:rPr>
                <a:t>www.montanaoutdoors.com</a:t>
              </a:r>
            </a:p>
          </p:txBody>
        </p:sp>
      </p:grpSp>
    </p:spTree>
    <p:extLst>
      <p:ext uri="{BB962C8B-B14F-4D97-AF65-F5344CB8AC3E}">
        <p14:creationId xmlns:p14="http://schemas.microsoft.com/office/powerpoint/2010/main" val="402821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274638"/>
            <a:ext cx="9144000" cy="1143000"/>
          </a:xfrm>
        </p:spPr>
        <p:txBody>
          <a:bodyPr/>
          <a:lstStyle/>
          <a:p>
            <a:pPr eaLnBrk="1" hangingPunct="1"/>
            <a:r>
              <a:rPr lang="en-US" altLang="en-US"/>
              <a:t>A Simple Boat</a:t>
            </a:r>
            <a:endParaRPr lang="en-US" altLang="en-US" i="1"/>
          </a:p>
        </p:txBody>
      </p:sp>
      <p:sp>
        <p:nvSpPr>
          <p:cNvPr id="12291" name="Content Placeholder 2"/>
          <p:cNvSpPr txBox="1">
            <a:spLocks/>
          </p:cNvSpPr>
          <p:nvPr/>
        </p:nvSpPr>
        <p:spPr bwMode="auto">
          <a:xfrm>
            <a:off x="3048000" y="1524000"/>
            <a:ext cx="6019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20000"/>
              </a:spcBef>
              <a:spcAft>
                <a:spcPct val="0"/>
              </a:spcAft>
              <a:buFont typeface="Arial" charset="0"/>
              <a:buChar char="•"/>
            </a:pPr>
            <a:r>
              <a:rPr lang="en-US" altLang="en-US" sz="2800">
                <a:solidFill>
                  <a:prstClr val="white"/>
                </a:solidFill>
                <a:latin typeface="Georgia" pitchFamily="18" charset="0"/>
              </a:rPr>
              <a:t>Open Hull</a:t>
            </a:r>
          </a:p>
          <a:p>
            <a:pPr eaLnBrk="1" fontAlgn="base" hangingPunct="1">
              <a:spcBef>
                <a:spcPct val="20000"/>
              </a:spcBef>
              <a:spcAft>
                <a:spcPct val="0"/>
              </a:spcAft>
            </a:pPr>
            <a:r>
              <a:rPr lang="en-US" altLang="en-US" sz="2800">
                <a:solidFill>
                  <a:prstClr val="white"/>
                </a:solidFill>
                <a:latin typeface="Georgia" pitchFamily="18" charset="0"/>
              </a:rPr>
              <a:t>	AND</a:t>
            </a:r>
          </a:p>
          <a:p>
            <a:pPr eaLnBrk="1" fontAlgn="base" hangingPunct="1">
              <a:spcBef>
                <a:spcPct val="20000"/>
              </a:spcBef>
              <a:spcAft>
                <a:spcPct val="0"/>
              </a:spcAft>
              <a:buFont typeface="Arial" charset="0"/>
              <a:buChar char="•"/>
            </a:pPr>
            <a:r>
              <a:rPr lang="en-US" altLang="en-US" sz="2800">
                <a:solidFill>
                  <a:prstClr val="white"/>
                </a:solidFill>
                <a:latin typeface="Georgia" pitchFamily="18" charset="0"/>
              </a:rPr>
              <a:t>No Containers or Compartments</a:t>
            </a:r>
          </a:p>
          <a:p>
            <a:pPr eaLnBrk="1" fontAlgn="base" hangingPunct="1">
              <a:spcBef>
                <a:spcPct val="20000"/>
              </a:spcBef>
              <a:spcAft>
                <a:spcPct val="0"/>
              </a:spcAft>
            </a:pPr>
            <a:r>
              <a:rPr lang="en-US" altLang="en-US" sz="2800">
                <a:solidFill>
                  <a:prstClr val="white"/>
                </a:solidFill>
                <a:latin typeface="Georgia" pitchFamily="18" charset="0"/>
              </a:rPr>
              <a:t>	AND</a:t>
            </a:r>
          </a:p>
          <a:p>
            <a:pPr eaLnBrk="1" fontAlgn="base" hangingPunct="1">
              <a:spcBef>
                <a:spcPct val="20000"/>
              </a:spcBef>
              <a:spcAft>
                <a:spcPct val="0"/>
              </a:spcAft>
              <a:buFont typeface="Arial" charset="0"/>
              <a:buChar char="•"/>
            </a:pPr>
            <a:r>
              <a:rPr lang="en-US" altLang="en-US" sz="2800">
                <a:solidFill>
                  <a:prstClr val="white"/>
                </a:solidFill>
                <a:latin typeface="Georgia" pitchFamily="18" charset="0"/>
              </a:rPr>
              <a:t>Single Outboard or Motor</a:t>
            </a:r>
            <a:endParaRPr lang="en-US" altLang="en-US" sz="2800">
              <a:solidFill>
                <a:prstClr val="white"/>
              </a:solidFill>
              <a:latin typeface="Perpetua" pitchFamily="18" charset="0"/>
            </a:endParaRPr>
          </a:p>
        </p:txBody>
      </p:sp>
      <p:pic>
        <p:nvPicPr>
          <p:cNvPr id="12292" name="Picture 1" descr="DSC01915.JPG"/>
          <p:cNvPicPr>
            <a:picLocks noChangeAspect="1"/>
          </p:cNvPicPr>
          <p:nvPr/>
        </p:nvPicPr>
        <p:blipFill>
          <a:blip r:embed="rId3">
            <a:extLst>
              <a:ext uri="{28A0092B-C50C-407E-A947-70E740481C1C}">
                <a14:useLocalDpi xmlns:a14="http://schemas.microsoft.com/office/drawing/2010/main" val="0"/>
              </a:ext>
            </a:extLst>
          </a:blip>
          <a:srcRect t="15556"/>
          <a:stretch>
            <a:fillRect/>
          </a:stretch>
        </p:blipFill>
        <p:spPr bwMode="auto">
          <a:xfrm>
            <a:off x="4394200" y="4092576"/>
            <a:ext cx="3403600" cy="21558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23853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2667000" y="1600200"/>
            <a:ext cx="6248400" cy="1676400"/>
          </a:xfrm>
        </p:spPr>
        <p:txBody>
          <a:bodyPr/>
          <a:lstStyle/>
          <a:p>
            <a:pPr eaLnBrk="1" hangingPunct="1"/>
            <a:r>
              <a:rPr lang="en-US" altLang="en-US" sz="2800"/>
              <a:t>Closed Hull</a:t>
            </a:r>
          </a:p>
          <a:p>
            <a:pPr eaLnBrk="1" hangingPunct="1">
              <a:buFont typeface="Arial" charset="0"/>
              <a:buNone/>
            </a:pPr>
            <a:r>
              <a:rPr lang="en-US" altLang="en-US" sz="2800"/>
              <a:t>	OR</a:t>
            </a:r>
          </a:p>
          <a:p>
            <a:pPr eaLnBrk="1" hangingPunct="1"/>
            <a:r>
              <a:rPr lang="en-US" altLang="en-US" sz="2800"/>
              <a:t>One or More Interior Compartments</a:t>
            </a:r>
          </a:p>
          <a:p>
            <a:pPr eaLnBrk="1" hangingPunct="1">
              <a:buFont typeface="Arial" charset="0"/>
              <a:buNone/>
            </a:pPr>
            <a:r>
              <a:rPr lang="en-US" altLang="en-US" sz="2800"/>
              <a:t>	OR</a:t>
            </a:r>
          </a:p>
          <a:p>
            <a:pPr eaLnBrk="1" hangingPunct="1"/>
            <a:r>
              <a:rPr lang="en-US" altLang="en-US" sz="2800"/>
              <a:t>More Than One Motor or Engine</a:t>
            </a:r>
          </a:p>
          <a:p>
            <a:pPr eaLnBrk="1" hangingPunct="1"/>
            <a:endParaRPr lang="en-US" altLang="en-US" sz="2800"/>
          </a:p>
        </p:txBody>
      </p:sp>
      <p:pic>
        <p:nvPicPr>
          <p:cNvPr id="4" name="Picture 3" descr="IMG_0642.JPG"/>
          <p:cNvPicPr>
            <a:picLocks noChangeAspect="1"/>
          </p:cNvPicPr>
          <p:nvPr/>
        </p:nvPicPr>
        <p:blipFill>
          <a:blip r:embed="rId3">
            <a:extLst>
              <a:ext uri="{28A0092B-C50C-407E-A947-70E740481C1C}">
                <a14:useLocalDpi xmlns:a14="http://schemas.microsoft.com/office/drawing/2010/main" val="0"/>
              </a:ext>
            </a:extLst>
          </a:blip>
          <a:srcRect t="8823" b="11765"/>
          <a:stretch>
            <a:fillRect/>
          </a:stretch>
        </p:blipFill>
        <p:spPr>
          <a:xfrm>
            <a:off x="4152900" y="4191000"/>
            <a:ext cx="3886200" cy="2057400"/>
          </a:xfrm>
          <a:prstGeom prst="rect">
            <a:avLst/>
          </a:prstGeom>
          <a:ln>
            <a:noFill/>
          </a:ln>
          <a:effectLst>
            <a:outerShdw blurRad="292100" dist="139700" dir="2700000" algn="tl" rotWithShape="0">
              <a:srgbClr val="333333">
                <a:alpha val="65000"/>
              </a:srgbClr>
            </a:outerShdw>
          </a:effectLst>
        </p:spPr>
      </p:pic>
      <p:sp>
        <p:nvSpPr>
          <p:cNvPr id="13316" name="Title 1"/>
          <p:cNvSpPr>
            <a:spLocks noGrp="1"/>
          </p:cNvSpPr>
          <p:nvPr>
            <p:ph type="title"/>
          </p:nvPr>
        </p:nvSpPr>
        <p:spPr>
          <a:xfrm>
            <a:off x="1524000" y="274638"/>
            <a:ext cx="9144000" cy="1143000"/>
          </a:xfrm>
        </p:spPr>
        <p:txBody>
          <a:bodyPr/>
          <a:lstStyle/>
          <a:p>
            <a:pPr eaLnBrk="1" hangingPunct="1"/>
            <a:r>
              <a:rPr lang="en-US" altLang="en-US"/>
              <a:t> A Complex Boat</a:t>
            </a:r>
            <a:endParaRPr lang="en-US" altLang="en-US" i="1"/>
          </a:p>
        </p:txBody>
      </p:sp>
    </p:spTree>
    <p:extLst>
      <p:ext uri="{BB962C8B-B14F-4D97-AF65-F5344CB8AC3E}">
        <p14:creationId xmlns:p14="http://schemas.microsoft.com/office/powerpoint/2010/main" val="2568658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200" y="274638"/>
            <a:ext cx="8229600" cy="1096962"/>
          </a:xfrm>
        </p:spPr>
        <p:txBody>
          <a:bodyPr/>
          <a:lstStyle/>
          <a:p>
            <a:pPr eaLnBrk="1" hangingPunct="1"/>
            <a:r>
              <a:rPr lang="en-US" altLang="en-US"/>
              <a:t>VERY Complex</a:t>
            </a:r>
          </a:p>
        </p:txBody>
      </p:sp>
      <p:sp>
        <p:nvSpPr>
          <p:cNvPr id="14339" name="Content Placeholder 2"/>
          <p:cNvSpPr>
            <a:spLocks noGrp="1"/>
          </p:cNvSpPr>
          <p:nvPr>
            <p:ph idx="1"/>
          </p:nvPr>
        </p:nvSpPr>
        <p:spPr>
          <a:xfrm>
            <a:off x="1981200" y="1219200"/>
            <a:ext cx="8229600" cy="4800600"/>
          </a:xfrm>
        </p:spPr>
        <p:txBody>
          <a:bodyPr/>
          <a:lstStyle/>
          <a:p>
            <a:pPr eaLnBrk="1" hangingPunct="1"/>
            <a:r>
              <a:rPr lang="en-US" altLang="en-US"/>
              <a:t>Multiple Intakes</a:t>
            </a:r>
          </a:p>
          <a:p>
            <a:pPr eaLnBrk="1" hangingPunct="1"/>
            <a:r>
              <a:rPr lang="en-US" altLang="en-US"/>
              <a:t>Multiple Devices</a:t>
            </a:r>
          </a:p>
          <a:p>
            <a:pPr eaLnBrk="1" hangingPunct="1"/>
            <a:r>
              <a:rPr lang="en-US" altLang="en-US"/>
              <a:t>Multiple Engines</a:t>
            </a:r>
          </a:p>
        </p:txBody>
      </p:sp>
      <p:pic>
        <p:nvPicPr>
          <p:cNvPr id="4" name="Picture 4" descr="big shi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47800"/>
            <a:ext cx="4967288"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654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152400"/>
            <a:ext cx="8229600" cy="685800"/>
          </a:xfrm>
        </p:spPr>
        <p:txBody>
          <a:bodyPr/>
          <a:lstStyle/>
          <a:p>
            <a:pPr eaLnBrk="1" hangingPunct="1"/>
            <a:r>
              <a:rPr lang="en-US" altLang="en-US"/>
              <a:t>Watercraft Risk</a:t>
            </a:r>
          </a:p>
        </p:txBody>
      </p:sp>
      <p:graphicFrame>
        <p:nvGraphicFramePr>
          <p:cNvPr id="4" name="Group 3"/>
          <p:cNvGraphicFramePr>
            <a:graphicFrameLocks/>
          </p:cNvGraphicFramePr>
          <p:nvPr/>
        </p:nvGraphicFramePr>
        <p:xfrm>
          <a:off x="1752600" y="762000"/>
          <a:ext cx="8610600" cy="5486400"/>
        </p:xfrm>
        <a:graphic>
          <a:graphicData uri="http://schemas.openxmlformats.org/drawingml/2006/table">
            <a:tbl>
              <a:tblPr/>
              <a:tblGrid>
                <a:gridCol w="5596890">
                  <a:extLst>
                    <a:ext uri="{9D8B030D-6E8A-4147-A177-3AD203B41FA5}">
                      <a16:colId xmlns:a16="http://schemas.microsoft.com/office/drawing/2014/main" val="20000"/>
                    </a:ext>
                  </a:extLst>
                </a:gridCol>
                <a:gridCol w="3013710">
                  <a:extLst>
                    <a:ext uri="{9D8B030D-6E8A-4147-A177-3AD203B41FA5}">
                      <a16:colId xmlns:a16="http://schemas.microsoft.com/office/drawing/2014/main" val="20001"/>
                    </a:ext>
                  </a:extLst>
                </a:gridCol>
              </a:tblGrid>
              <a:tr h="5246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latin typeface="Baskerville Old Face" pitchFamily="18" charset="0"/>
                        </a:rPr>
                        <a:t>Watercraft 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66669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latin typeface="Baskerville Old Face" pitchFamily="18" charset="0"/>
                        </a:rPr>
                        <a:t>Risk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666699"/>
                    </a:solidFill>
                  </a:tcPr>
                </a:tc>
                <a:extLst>
                  <a:ext uri="{0D108BD9-81ED-4DB2-BD59-A6C34878D82A}">
                    <a16:rowId xmlns:a16="http://schemas.microsoft.com/office/drawing/2014/main" val="10000"/>
                  </a:ext>
                </a:extLst>
              </a:tr>
              <a:tr h="127755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House Boats, Cabin Cruisers</a:t>
                      </a:r>
                    </a:p>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defRPr/>
                      </a:pPr>
                      <a:r>
                        <a:rPr kumimoji="0" lang="en-US" sz="2400" b="0" i="0" u="none" strike="noStrike" cap="none" normalizeH="0" baseline="0" dirty="0">
                          <a:ln>
                            <a:noFill/>
                          </a:ln>
                          <a:solidFill>
                            <a:schemeClr val="bg2">
                              <a:lumMod val="50000"/>
                            </a:schemeClr>
                          </a:solidFill>
                          <a:effectLst/>
                          <a:latin typeface="Baskerville Old Face" pitchFamily="18" charset="0"/>
                        </a:rPr>
                        <a:t>Ski Boats and Wakeboard Boats              with Ballast Tanks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Very High      Biological Risk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DDDDDD"/>
                    </a:solidFill>
                  </a:tcPr>
                </a:tc>
                <a:extLst>
                  <a:ext uri="{0D108BD9-81ED-4DB2-BD59-A6C34878D82A}">
                    <a16:rowId xmlns:a16="http://schemas.microsoft.com/office/drawing/2014/main" val="10001"/>
                  </a:ext>
                </a:extLst>
              </a:tr>
              <a:tr h="120349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Large Open Boats, Sailboats, Ski Boats and Wakeboard Boats with no ballast tanks, Personal Watercraft  (PWC)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Medium to High Biological Risk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B2B2B2"/>
                    </a:solidFill>
                  </a:tcPr>
                </a:tc>
                <a:extLst>
                  <a:ext uri="{0D108BD9-81ED-4DB2-BD59-A6C34878D82A}">
                    <a16:rowId xmlns:a16="http://schemas.microsoft.com/office/drawing/2014/main" val="10002"/>
                  </a:ext>
                </a:extLst>
              </a:tr>
              <a:tr h="906949">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Simple Boats - Open Hull, Single Motors, No Interior Containers or Compartments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Low Biological Risk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DDDDDD"/>
                    </a:solidFill>
                  </a:tcPr>
                </a:tc>
                <a:extLst>
                  <a:ext uri="{0D108BD9-81ED-4DB2-BD59-A6C34878D82A}">
                    <a16:rowId xmlns:a16="http://schemas.microsoft.com/office/drawing/2014/main" val="10003"/>
                  </a:ext>
                </a:extLst>
              </a:tr>
              <a:tr h="1573801">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Hand-launched, Non-Motorized Watercraft: Canoe, Kayak, Windsurfer Board, Paddle Board, Sail Board, Belly Boats, Rafts, Float Tubes and Inner Tubes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6633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bg2">
                              <a:lumMod val="50000"/>
                            </a:schemeClr>
                          </a:solidFill>
                          <a:effectLst/>
                          <a:latin typeface="Baskerville Old Face" pitchFamily="18" charset="0"/>
                        </a:rPr>
                        <a:t>Very Low       Biological Risk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12700" cap="flat" cmpd="sng" algn="ctr">
                      <a:solidFill>
                        <a:srgbClr val="663300"/>
                      </a:solidFill>
                      <a:prstDash val="solid"/>
                      <a:round/>
                      <a:headEnd type="none" w="med" len="med"/>
                      <a:tailEnd type="none" w="med" len="med"/>
                    </a:lnB>
                    <a:lnTlToBr>
                      <a:noFill/>
                    </a:lnTlToBr>
                    <a:lnBlToTr>
                      <a:noFill/>
                    </a:lnBlToTr>
                    <a:solidFill>
                      <a:srgbClr val="B2B2B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629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2209800" y="228601"/>
            <a:ext cx="7772400" cy="1470025"/>
          </a:xfrm>
        </p:spPr>
        <p:txBody>
          <a:bodyPr/>
          <a:lstStyle/>
          <a:p>
            <a:pPr eaLnBrk="1" hangingPunct="1"/>
            <a:r>
              <a:rPr lang="en-US" altLang="en-US"/>
              <a:t>Boat Anatomy</a:t>
            </a:r>
          </a:p>
        </p:txBody>
      </p:sp>
      <p:sp>
        <p:nvSpPr>
          <p:cNvPr id="5123" name="Subtitle 2"/>
          <p:cNvSpPr>
            <a:spLocks noGrp="1"/>
          </p:cNvSpPr>
          <p:nvPr>
            <p:ph type="subTitle" idx="1"/>
          </p:nvPr>
        </p:nvSpPr>
        <p:spPr>
          <a:xfrm>
            <a:off x="2168525" y="1524000"/>
            <a:ext cx="7854950" cy="1752600"/>
          </a:xfrm>
        </p:spPr>
        <p:txBody>
          <a:bodyPr/>
          <a:lstStyle/>
          <a:p>
            <a:pPr eaLnBrk="1" hangingPunct="1">
              <a:defRPr/>
            </a:pPr>
            <a:r>
              <a:rPr lang="en-US" dirty="0"/>
              <a:t>Where Do We Look?</a:t>
            </a:r>
          </a:p>
        </p:txBody>
      </p:sp>
      <p:pic>
        <p:nvPicPr>
          <p:cNvPr id="16388" name="Picture 2" descr="C:\Users\browne\AppData\Local\Microsoft\Windows\Temporary Internet Files\Content.IE5\C5ITWQQC\MP90042777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636839"/>
            <a:ext cx="50292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10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057400" y="228600"/>
            <a:ext cx="8229600" cy="1143000"/>
          </a:xfrm>
        </p:spPr>
        <p:txBody>
          <a:bodyPr/>
          <a:lstStyle/>
          <a:p>
            <a:pPr eaLnBrk="1" hangingPunct="1"/>
            <a:r>
              <a:rPr lang="en-US" altLang="en-US" sz="7200"/>
              <a:t>H.E.A.D.</a:t>
            </a:r>
          </a:p>
        </p:txBody>
      </p:sp>
      <p:sp>
        <p:nvSpPr>
          <p:cNvPr id="17411" name="Content Placeholder 2"/>
          <p:cNvSpPr>
            <a:spLocks noGrp="1"/>
          </p:cNvSpPr>
          <p:nvPr>
            <p:ph idx="1"/>
          </p:nvPr>
        </p:nvSpPr>
        <p:spPr>
          <a:xfrm>
            <a:off x="2057400" y="1524000"/>
            <a:ext cx="8229600" cy="3886200"/>
          </a:xfrm>
        </p:spPr>
        <p:txBody>
          <a:bodyPr/>
          <a:lstStyle/>
          <a:p>
            <a:pPr eaLnBrk="1" hangingPunct="1"/>
            <a:r>
              <a:rPr lang="en-US" altLang="en-US"/>
              <a:t>H – Hull and Trailer – Exterior </a:t>
            </a:r>
          </a:p>
          <a:p>
            <a:pPr eaLnBrk="1" hangingPunct="1"/>
            <a:r>
              <a:rPr lang="en-US" altLang="en-US"/>
              <a:t>E – Engine or Motor – Transom</a:t>
            </a:r>
          </a:p>
          <a:p>
            <a:pPr eaLnBrk="1" hangingPunct="1"/>
            <a:r>
              <a:rPr lang="en-US" altLang="en-US"/>
              <a:t>A – Anchor, Anchor Rope and Equipment</a:t>
            </a:r>
          </a:p>
          <a:p>
            <a:pPr eaLnBrk="1" hangingPunct="1"/>
            <a:r>
              <a:rPr lang="en-US" altLang="en-US"/>
              <a:t>D – Drain Interior Compartments </a:t>
            </a:r>
          </a:p>
        </p:txBody>
      </p:sp>
      <p:pic>
        <p:nvPicPr>
          <p:cNvPr id="17412" name="Picture 4" descr="IMG_14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52400"/>
            <a:ext cx="25908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Inspecting Li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886200"/>
            <a:ext cx="38100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boat inspection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014789"/>
            <a:ext cx="3200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170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52600" y="274638"/>
            <a:ext cx="8686800" cy="1143000"/>
          </a:xfrm>
        </p:spPr>
        <p:txBody>
          <a:bodyPr/>
          <a:lstStyle/>
          <a:p>
            <a:pPr eaLnBrk="1" hangingPunct="1"/>
            <a:r>
              <a:rPr lang="en-US" altLang="en-US" sz="5400"/>
              <a:t>The </a:t>
            </a:r>
            <a:r>
              <a:rPr lang="en-US" altLang="en-US" sz="5400" u="sng"/>
              <a:t>H</a:t>
            </a:r>
            <a:r>
              <a:rPr lang="en-US" altLang="en-US" sz="5400"/>
              <a:t>ull!</a:t>
            </a:r>
          </a:p>
        </p:txBody>
      </p:sp>
      <p:pic>
        <p:nvPicPr>
          <p:cNvPr id="6147" name="Picture 5" descr="IMG_182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1" y="4114801"/>
            <a:ext cx="2709863" cy="1800225"/>
          </a:xfrm>
          <a:prstGeom prst="rect">
            <a:avLst/>
          </a:prstGeom>
          <a:ln>
            <a:noFill/>
          </a:ln>
          <a:effectLst>
            <a:outerShdw blurRad="292100" dist="139700" dir="2700000" algn="tl" rotWithShape="0">
              <a:srgbClr val="333333">
                <a:alpha val="65000"/>
              </a:srgbClr>
            </a:outerShdw>
          </a:effectLst>
        </p:spPr>
      </p:pic>
      <p:pic>
        <p:nvPicPr>
          <p:cNvPr id="6151" name="Picture 6" descr="Callville HB zms 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295401"/>
            <a:ext cx="2370138" cy="2055813"/>
          </a:xfrm>
          <a:prstGeom prst="rect">
            <a:avLst/>
          </a:prstGeom>
          <a:ln>
            <a:noFill/>
          </a:ln>
          <a:effectLst>
            <a:outerShdw blurRad="292100" dist="139700" dir="2700000" algn="tl" rotWithShape="0">
              <a:srgbClr val="333333">
                <a:alpha val="65000"/>
              </a:srgbClr>
            </a:outerShdw>
          </a:effectLst>
        </p:spPr>
      </p:pic>
      <p:pic>
        <p:nvPicPr>
          <p:cNvPr id="6152" name="Picture 4" descr="40' Baja Hull 0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4000" y="1447800"/>
            <a:ext cx="2863850" cy="1905000"/>
          </a:xfrm>
          <a:prstGeom prst="rect">
            <a:avLst/>
          </a:prstGeom>
          <a:ln>
            <a:noFill/>
          </a:ln>
          <a:effectLst>
            <a:outerShdw blurRad="292100" dist="139700" dir="2700000" algn="tl" rotWithShape="0">
              <a:srgbClr val="333333">
                <a:alpha val="65000"/>
              </a:srgbClr>
            </a:outerShdw>
          </a:effectLst>
        </p:spPr>
      </p:pic>
      <p:pic>
        <p:nvPicPr>
          <p:cNvPr id="8" name="Picture 7" descr="37intrepid5.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1" y="1295400"/>
            <a:ext cx="3552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37intrepid6.gif"/>
          <p:cNvPicPr>
            <a:picLocks noChangeAspect="1"/>
          </p:cNvPicPr>
          <p:nvPr/>
        </p:nvPicPr>
        <p:blipFill>
          <a:blip r:embed="rId7">
            <a:extLst>
              <a:ext uri="{28A0092B-C50C-407E-A947-70E740481C1C}">
                <a14:useLocalDpi xmlns:a14="http://schemas.microsoft.com/office/drawing/2010/main" val="0"/>
              </a:ext>
            </a:extLst>
          </a:blip>
          <a:srcRect l="24615" t="13115" r="26154" b="27869"/>
          <a:stretch>
            <a:fillRect/>
          </a:stretch>
        </p:blipFill>
        <p:spPr bwMode="auto">
          <a:xfrm>
            <a:off x="5562600" y="1828800"/>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 descr="Vegetation foun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657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049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2057400" y="1600201"/>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b="1">
                <a:solidFill>
                  <a:prstClr val="white"/>
                </a:solidFill>
                <a:latin typeface="Baskerville Old Face" pitchFamily="18" charset="0"/>
              </a:rPr>
              <a:t>Use a flashlight!</a:t>
            </a:r>
            <a:endParaRPr lang="en-US" altLang="en-US" sz="2400">
              <a:solidFill>
                <a:prstClr val="white"/>
              </a:solidFill>
              <a:latin typeface="Baskerville Old Face" pitchFamily="18" charset="0"/>
            </a:endParaRPr>
          </a:p>
        </p:txBody>
      </p:sp>
      <p:pic>
        <p:nvPicPr>
          <p:cNvPr id="7171" name="Picture 6" descr="ZM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4267200"/>
            <a:ext cx="2303463" cy="1716088"/>
          </a:xfrm>
          <a:prstGeom prst="rect">
            <a:avLst/>
          </a:prstGeom>
          <a:ln>
            <a:noFill/>
          </a:ln>
          <a:effectLst>
            <a:outerShdw blurRad="292100" dist="139700" dir="2700000" algn="tl" rotWithShape="0">
              <a:srgbClr val="333333">
                <a:alpha val="65000"/>
              </a:srgbClr>
            </a:outerShdw>
          </a:effectLst>
        </p:spPr>
      </p:pic>
      <p:pic>
        <p:nvPicPr>
          <p:cNvPr id="7172" name="Picture 7" descr="ZM 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1" y="2362200"/>
            <a:ext cx="2303463" cy="1676400"/>
          </a:xfrm>
          <a:prstGeom prst="rect">
            <a:avLst/>
          </a:prstGeom>
          <a:ln>
            <a:noFill/>
          </a:ln>
          <a:effectLst>
            <a:outerShdw blurRad="292100" dist="139700" dir="2700000" algn="tl" rotWithShape="0">
              <a:srgbClr val="333333">
                <a:alpha val="65000"/>
              </a:srgbClr>
            </a:outerShdw>
          </a:effectLst>
        </p:spPr>
      </p:pic>
      <p:pic>
        <p:nvPicPr>
          <p:cNvPr id="7173" name="Picture 8" descr="Hull w intake 02.JPG"/>
          <p:cNvPicPr>
            <a:picLocks noChangeAspect="1"/>
          </p:cNvPicPr>
          <p:nvPr/>
        </p:nvPicPr>
        <p:blipFill>
          <a:blip r:embed="rId5">
            <a:extLst>
              <a:ext uri="{28A0092B-C50C-407E-A947-70E740481C1C}">
                <a14:useLocalDpi xmlns:a14="http://schemas.microsoft.com/office/drawing/2010/main" val="0"/>
              </a:ext>
            </a:extLst>
          </a:blip>
          <a:srcRect l="37500" t="11067" r="18300" b="38933"/>
          <a:stretch>
            <a:fillRect/>
          </a:stretch>
        </p:blipFill>
        <p:spPr bwMode="auto">
          <a:xfrm>
            <a:off x="3399454" y="914400"/>
            <a:ext cx="2168525" cy="1676400"/>
          </a:xfrm>
          <a:prstGeom prst="rect">
            <a:avLst/>
          </a:prstGeom>
          <a:ln>
            <a:noFill/>
          </a:ln>
          <a:effectLst>
            <a:outerShdw blurRad="292100" dist="139700" dir="2700000" algn="tl" rotWithShape="0">
              <a:srgbClr val="333333">
                <a:alpha val="65000"/>
              </a:srgbClr>
            </a:outerShdw>
          </a:effectLst>
        </p:spPr>
      </p:pic>
      <p:pic>
        <p:nvPicPr>
          <p:cNvPr id="7175" name="Picture 5" descr="40' Baja Drain Plugs  02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4267200"/>
            <a:ext cx="2336800" cy="1676400"/>
          </a:xfrm>
          <a:prstGeom prst="rect">
            <a:avLst/>
          </a:prstGeom>
          <a:ln>
            <a:noFill/>
          </a:ln>
          <a:effectLst>
            <a:outerShdw blurRad="292100" dist="139700" dir="2700000" algn="tl" rotWithShape="0">
              <a:srgbClr val="333333">
                <a:alpha val="65000"/>
              </a:srgbClr>
            </a:outerShdw>
          </a:effectLst>
        </p:spPr>
      </p:pic>
      <p:sp>
        <p:nvSpPr>
          <p:cNvPr id="20487" name="Title 8"/>
          <p:cNvSpPr>
            <a:spLocks noGrp="1"/>
          </p:cNvSpPr>
          <p:nvPr>
            <p:ph type="title"/>
          </p:nvPr>
        </p:nvSpPr>
        <p:spPr>
          <a:xfrm>
            <a:off x="1981200" y="304800"/>
            <a:ext cx="8229600" cy="1143000"/>
          </a:xfrm>
        </p:spPr>
        <p:txBody>
          <a:bodyPr/>
          <a:lstStyle/>
          <a:p>
            <a:pPr eaLnBrk="1" hangingPunct="1"/>
            <a:r>
              <a:rPr lang="en-US" altLang="en-US"/>
              <a:t>Through </a:t>
            </a:r>
            <a:r>
              <a:rPr lang="en-US" altLang="en-US" u="sng"/>
              <a:t>H</a:t>
            </a:r>
            <a:r>
              <a:rPr lang="en-US" altLang="en-US"/>
              <a:t>ull Fittings</a:t>
            </a:r>
          </a:p>
        </p:txBody>
      </p:sp>
      <p:pic>
        <p:nvPicPr>
          <p:cNvPr id="20488" name="Picture 8" descr="DSC01896.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23622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allast vent,drain 0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13600" y="15240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482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53" y="180468"/>
            <a:ext cx="7620000" cy="1143000"/>
          </a:xfrm>
        </p:spPr>
        <p:txBody>
          <a:bodyPr/>
          <a:lstStyle/>
          <a:p>
            <a:r>
              <a:rPr lang="en-US" dirty="0"/>
              <a:t>Initial Inspection</a:t>
            </a:r>
          </a:p>
        </p:txBody>
      </p:sp>
      <p:sp>
        <p:nvSpPr>
          <p:cNvPr id="3" name="Content Placeholder 2"/>
          <p:cNvSpPr>
            <a:spLocks noGrp="1"/>
          </p:cNvSpPr>
          <p:nvPr>
            <p:ph idx="1"/>
          </p:nvPr>
        </p:nvSpPr>
        <p:spPr>
          <a:xfrm>
            <a:off x="1670444" y="1430478"/>
            <a:ext cx="4649395" cy="5583043"/>
          </a:xfrm>
        </p:spPr>
        <p:txBody>
          <a:bodyPr>
            <a:normAutofit/>
          </a:bodyPr>
          <a:lstStyle/>
          <a:p>
            <a:pPr>
              <a:buClrTx/>
            </a:pPr>
            <a:r>
              <a:rPr lang="en-US" sz="2800" dirty="0">
                <a:latin typeface="Calibri"/>
              </a:rPr>
              <a:t>Entrance/Exit/Roadside</a:t>
            </a:r>
          </a:p>
          <a:p>
            <a:pPr lvl="2">
              <a:buClrTx/>
            </a:pPr>
            <a:r>
              <a:rPr lang="en-US" sz="2400" dirty="0">
                <a:latin typeface="Calibri"/>
              </a:rPr>
              <a:t>Roadside signage placement</a:t>
            </a:r>
          </a:p>
          <a:p>
            <a:pPr lvl="4">
              <a:buClrTx/>
            </a:pPr>
            <a:r>
              <a:rPr lang="en-US" sz="1600" dirty="0">
                <a:latin typeface="Calibri"/>
              </a:rPr>
              <a:t>Watercraft Inspection Ahead, All Watercraft Must Stop, Watercraft Exit Here</a:t>
            </a:r>
          </a:p>
          <a:p>
            <a:pPr marL="114300" indent="0">
              <a:buClrTx/>
              <a:buNone/>
            </a:pPr>
            <a:endParaRPr lang="en-US" sz="2800" dirty="0">
              <a:latin typeface="Calibri"/>
            </a:endParaRPr>
          </a:p>
          <a:p>
            <a:pPr lvl="1">
              <a:buClrTx/>
            </a:pPr>
            <a:endParaRPr lang="en-US" sz="2400" dirty="0">
              <a:latin typeface="Calibri"/>
            </a:endParaRPr>
          </a:p>
          <a:p>
            <a:pPr lvl="1">
              <a:buClrTx/>
            </a:pPr>
            <a:endParaRPr lang="en-US" sz="2400" dirty="0"/>
          </a:p>
          <a:p>
            <a:pPr marL="0" indent="0">
              <a:buClrTx/>
              <a:buNone/>
            </a:pPr>
            <a:endParaRPr lang="en-US" sz="2400" dirty="0"/>
          </a:p>
        </p:txBody>
      </p:sp>
      <p:pic>
        <p:nvPicPr>
          <p:cNvPr id="5"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backgroundMark x1="5614" y1="60069" x2="5614" y2="60069"/>
                      </a14:backgroundRemoval>
                    </a14:imgEffect>
                  </a14:imgLayer>
                </a14:imgProps>
              </a:ext>
              <a:ext uri="{28A0092B-C50C-407E-A947-70E740481C1C}">
                <a14:useLocalDpi xmlns:a14="http://schemas.microsoft.com/office/drawing/2010/main" val="0"/>
              </a:ext>
            </a:extLst>
          </a:blip>
          <a:stretch>
            <a:fillRect/>
          </a:stretch>
        </p:blipFill>
        <p:spPr>
          <a:xfrm>
            <a:off x="8763005" y="152404"/>
            <a:ext cx="1676399" cy="170107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A334D51-4275-963D-3ABA-B984035C4CEF}"/>
              </a:ext>
            </a:extLst>
          </p:cNvPr>
          <p:cNvPicPr>
            <a:picLocks noChangeAspect="1"/>
          </p:cNvPicPr>
          <p:nvPr/>
        </p:nvPicPr>
        <p:blipFill>
          <a:blip r:embed="rId4"/>
          <a:stretch>
            <a:fillRect/>
          </a:stretch>
        </p:blipFill>
        <p:spPr>
          <a:xfrm>
            <a:off x="6319839" y="1430478"/>
            <a:ext cx="2553573" cy="2409031"/>
          </a:xfrm>
          <a:prstGeom prst="rect">
            <a:avLst/>
          </a:prstGeom>
        </p:spPr>
      </p:pic>
      <p:cxnSp>
        <p:nvCxnSpPr>
          <p:cNvPr id="9" name="Straight Arrow Connector 8">
            <a:extLst>
              <a:ext uri="{FF2B5EF4-FFF2-40B4-BE49-F238E27FC236}">
                <a16:creationId xmlns:a16="http://schemas.microsoft.com/office/drawing/2014/main" id="{0C21F21C-9EB7-1D66-389D-41FEA45A358C}"/>
              </a:ext>
            </a:extLst>
          </p:cNvPr>
          <p:cNvCxnSpPr>
            <a:cxnSpLocks/>
          </p:cNvCxnSpPr>
          <p:nvPr/>
        </p:nvCxnSpPr>
        <p:spPr>
          <a:xfrm>
            <a:off x="5141167" y="2379306"/>
            <a:ext cx="7677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982CF34B-3C29-5C09-07FE-32980ADAA41E}"/>
              </a:ext>
            </a:extLst>
          </p:cNvPr>
          <p:cNvPicPr>
            <a:picLocks noChangeAspect="1"/>
          </p:cNvPicPr>
          <p:nvPr/>
        </p:nvPicPr>
        <p:blipFill>
          <a:blip r:embed="rId5"/>
          <a:stretch>
            <a:fillRect/>
          </a:stretch>
        </p:blipFill>
        <p:spPr>
          <a:xfrm>
            <a:off x="2339165" y="3605002"/>
            <a:ext cx="3756835" cy="3072530"/>
          </a:xfrm>
          <a:prstGeom prst="rect">
            <a:avLst/>
          </a:prstGeom>
        </p:spPr>
      </p:pic>
    </p:spTree>
    <p:extLst>
      <p:ext uri="{BB962C8B-B14F-4D97-AF65-F5344CB8AC3E}">
        <p14:creationId xmlns:p14="http://schemas.microsoft.com/office/powerpoint/2010/main" val="307148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53" y="180468"/>
            <a:ext cx="7620000" cy="1143000"/>
          </a:xfrm>
        </p:spPr>
        <p:txBody>
          <a:bodyPr/>
          <a:lstStyle/>
          <a:p>
            <a:r>
              <a:rPr lang="en-US" dirty="0"/>
              <a:t>Initial Inspection</a:t>
            </a:r>
          </a:p>
        </p:txBody>
      </p:sp>
      <p:sp>
        <p:nvSpPr>
          <p:cNvPr id="3" name="Content Placeholder 2"/>
          <p:cNvSpPr>
            <a:spLocks noGrp="1"/>
          </p:cNvSpPr>
          <p:nvPr>
            <p:ph idx="1"/>
          </p:nvPr>
        </p:nvSpPr>
        <p:spPr>
          <a:xfrm>
            <a:off x="1670444" y="1430478"/>
            <a:ext cx="4649395" cy="5583043"/>
          </a:xfrm>
        </p:spPr>
        <p:txBody>
          <a:bodyPr>
            <a:normAutofit/>
          </a:bodyPr>
          <a:lstStyle/>
          <a:p>
            <a:pPr>
              <a:buClrTx/>
            </a:pPr>
            <a:r>
              <a:rPr lang="en-US" sz="2800" dirty="0">
                <a:latin typeface="Calibri"/>
              </a:rPr>
              <a:t>Risk assessment </a:t>
            </a:r>
          </a:p>
          <a:p>
            <a:pPr lvl="1">
              <a:buClrTx/>
            </a:pPr>
            <a:r>
              <a:rPr lang="en-US" dirty="0"/>
              <a:t>Out of state/infested in past 30 days</a:t>
            </a:r>
          </a:p>
          <a:p>
            <a:pPr lvl="1">
              <a:buClrTx/>
            </a:pPr>
            <a:r>
              <a:rPr lang="en-US" dirty="0"/>
              <a:t>Dirty/crusty/slimy </a:t>
            </a:r>
          </a:p>
          <a:p>
            <a:pPr lvl="1">
              <a:buClrTx/>
            </a:pPr>
            <a:r>
              <a:rPr lang="en-US" dirty="0"/>
              <a:t>Standing water/ballast tanks</a:t>
            </a:r>
          </a:p>
          <a:p>
            <a:pPr lvl="1">
              <a:buClrTx/>
            </a:pPr>
            <a:r>
              <a:rPr lang="en-US" dirty="0"/>
              <a:t>Complex (multiple motors, interior compartments)</a:t>
            </a:r>
          </a:p>
          <a:p>
            <a:pPr>
              <a:buClrTx/>
            </a:pPr>
            <a:endParaRPr lang="en-US" sz="1200" dirty="0">
              <a:latin typeface="Calibri"/>
            </a:endParaRPr>
          </a:p>
          <a:p>
            <a:pPr>
              <a:buClrTx/>
            </a:pPr>
            <a:r>
              <a:rPr lang="en-US" sz="2400" dirty="0">
                <a:latin typeface="Calibri"/>
              </a:rPr>
              <a:t>If 2 or more risks occur, then conduct a more thorough, high-risk inspection</a:t>
            </a:r>
          </a:p>
          <a:p>
            <a:pPr marL="114300" indent="0">
              <a:buClrTx/>
              <a:buNone/>
            </a:pPr>
            <a:endParaRPr lang="en-US" sz="2800" dirty="0">
              <a:latin typeface="Calibri"/>
            </a:endParaRPr>
          </a:p>
          <a:p>
            <a:pPr lvl="1">
              <a:buClrTx/>
            </a:pPr>
            <a:endParaRPr lang="en-US" sz="2400" dirty="0">
              <a:latin typeface="Calibri"/>
            </a:endParaRPr>
          </a:p>
          <a:p>
            <a:pPr lvl="1">
              <a:buClrTx/>
            </a:pPr>
            <a:endParaRPr lang="en-US" sz="2400" dirty="0"/>
          </a:p>
          <a:p>
            <a:pPr marL="0" indent="0">
              <a:buClrTx/>
              <a:buNone/>
            </a:pPr>
            <a:endParaRPr lang="en-US" sz="2400" dirty="0"/>
          </a:p>
        </p:txBody>
      </p:sp>
      <p:pic>
        <p:nvPicPr>
          <p:cNvPr id="5"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backgroundMark x1="5614" y1="60069" x2="5614" y2="60069"/>
                      </a14:backgroundRemoval>
                    </a14:imgEffect>
                  </a14:imgLayer>
                </a14:imgProps>
              </a:ext>
              <a:ext uri="{28A0092B-C50C-407E-A947-70E740481C1C}">
                <a14:useLocalDpi xmlns:a14="http://schemas.microsoft.com/office/drawing/2010/main" val="0"/>
              </a:ext>
            </a:extLst>
          </a:blip>
          <a:stretch>
            <a:fillRect/>
          </a:stretch>
        </p:blipFill>
        <p:spPr>
          <a:xfrm>
            <a:off x="8763005" y="152404"/>
            <a:ext cx="1676399" cy="1701079"/>
          </a:xfrm>
          <a:prstGeom prst="rect">
            <a:avLst/>
          </a:prstGeom>
          <a:effectLst>
            <a:outerShdw blurRad="50800" dist="38100" dir="2700000" algn="tl" rotWithShape="0">
              <a:prstClr val="black">
                <a:alpha val="40000"/>
              </a:prstClr>
            </a:outerShdw>
          </a:effectLst>
        </p:spPr>
      </p:pic>
      <p:pic>
        <p:nvPicPr>
          <p:cNvPr id="4098" name="Picture 2" descr="Aquatic Invasive Species | Three Rivers Park District">
            <a:extLst>
              <a:ext uri="{FF2B5EF4-FFF2-40B4-BE49-F238E27FC236}">
                <a16:creationId xmlns:a16="http://schemas.microsoft.com/office/drawing/2014/main" id="{5091DE4B-71F8-4B8F-8046-6D4AA7593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333625"/>
            <a:ext cx="4043363" cy="2695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A01CD6B-4723-40CA-B439-5866B4143968}"/>
              </a:ext>
            </a:extLst>
          </p:cNvPr>
          <p:cNvSpPr/>
          <p:nvPr/>
        </p:nvSpPr>
        <p:spPr>
          <a:xfrm>
            <a:off x="6400800" y="4813756"/>
            <a:ext cx="4572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https://www.threeriversparks.org/page/aquatic-invasive-species</a:t>
            </a:r>
            <a:endParaRPr kumimoji="0" lang="en-US" sz="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54603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D6BF6-EB51-4E05-B90D-4B9CE935DCCC}"/>
              </a:ext>
            </a:extLst>
          </p:cNvPr>
          <p:cNvSpPr>
            <a:spLocks noGrp="1"/>
          </p:cNvSpPr>
          <p:nvPr>
            <p:ph idx="1"/>
          </p:nvPr>
        </p:nvSpPr>
        <p:spPr>
          <a:xfrm>
            <a:off x="1828800" y="1219200"/>
            <a:ext cx="8077200" cy="4800600"/>
          </a:xfrm>
        </p:spPr>
        <p:txBody>
          <a:bodyPr>
            <a:normAutofit/>
          </a:bodyPr>
          <a:lstStyle/>
          <a:p>
            <a:pPr>
              <a:spcBef>
                <a:spcPts val="0"/>
              </a:spcBef>
              <a:buClrTx/>
            </a:pPr>
            <a:r>
              <a:rPr lang="en-US" sz="2800" dirty="0"/>
              <a:t>If water cannot be completely drained (ballast  tanks) after leaving an infested water</a:t>
            </a:r>
          </a:p>
          <a:p>
            <a:pPr>
              <a:spcBef>
                <a:spcPts val="0"/>
              </a:spcBef>
              <a:buClrTx/>
            </a:pPr>
            <a:endParaRPr lang="en-US" sz="2800" dirty="0"/>
          </a:p>
          <a:p>
            <a:pPr>
              <a:spcBef>
                <a:spcPts val="0"/>
              </a:spcBef>
              <a:buClrTx/>
            </a:pPr>
            <a:r>
              <a:rPr lang="en-US" sz="2800" dirty="0"/>
              <a:t>If there is standing water in the watercraft</a:t>
            </a:r>
          </a:p>
          <a:p>
            <a:pPr>
              <a:spcBef>
                <a:spcPts val="0"/>
              </a:spcBef>
              <a:buClrTx/>
            </a:pPr>
            <a:endParaRPr lang="en-US" sz="2800" dirty="0"/>
          </a:p>
          <a:p>
            <a:pPr>
              <a:spcBef>
                <a:spcPts val="0"/>
              </a:spcBef>
              <a:buClrTx/>
            </a:pPr>
            <a:r>
              <a:rPr lang="en-US" sz="2800" dirty="0"/>
              <a:t>Observed AIS onboard</a:t>
            </a:r>
          </a:p>
          <a:p>
            <a:pPr>
              <a:spcBef>
                <a:spcPts val="0"/>
              </a:spcBef>
            </a:pPr>
            <a:endParaRPr lang="en-US" sz="2800" dirty="0"/>
          </a:p>
        </p:txBody>
      </p:sp>
      <p:sp>
        <p:nvSpPr>
          <p:cNvPr id="4" name="Title 1">
            <a:extLst>
              <a:ext uri="{FF2B5EF4-FFF2-40B4-BE49-F238E27FC236}">
                <a16:creationId xmlns:a16="http://schemas.microsoft.com/office/drawing/2014/main" id="{C2E34F6E-A01E-4547-AB18-B5BA2E1235FA}"/>
              </a:ext>
            </a:extLst>
          </p:cNvPr>
          <p:cNvSpPr>
            <a:spLocks noGrp="1"/>
          </p:cNvSpPr>
          <p:nvPr>
            <p:ph type="title"/>
          </p:nvPr>
        </p:nvSpPr>
        <p:spPr>
          <a:xfrm>
            <a:off x="1600200" y="152400"/>
            <a:ext cx="8534400" cy="1143000"/>
          </a:xfrm>
        </p:spPr>
        <p:txBody>
          <a:bodyPr/>
          <a:lstStyle/>
          <a:p>
            <a:r>
              <a:rPr lang="en-US" sz="4200" dirty="0"/>
              <a:t>When is a Decontamination Required?</a:t>
            </a:r>
          </a:p>
        </p:txBody>
      </p:sp>
      <p:pic>
        <p:nvPicPr>
          <p:cNvPr id="5" name="Picture 4" descr="IMG_2646.JPG">
            <a:extLst>
              <a:ext uri="{FF2B5EF4-FFF2-40B4-BE49-F238E27FC236}">
                <a16:creationId xmlns:a16="http://schemas.microsoft.com/office/drawing/2014/main" id="{5A34943A-CB5B-43A5-85D5-520F06A054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539754"/>
            <a:ext cx="3508268" cy="2333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704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D768A7-F22B-4956-8BAA-6D0E5304E3E3}"/>
              </a:ext>
            </a:extLst>
          </p:cNvPr>
          <p:cNvSpPr txBox="1">
            <a:spLocks/>
          </p:cNvSpPr>
          <p:nvPr/>
        </p:nvSpPr>
        <p:spPr>
          <a:xfrm>
            <a:off x="1752600" y="152400"/>
            <a:ext cx="8534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800" dirty="0">
                <a:solidFill>
                  <a:srgbClr val="675E47"/>
                </a:solidFill>
                <a:latin typeface="Cambria"/>
              </a:rPr>
              <a:t>Types of Decontamination</a:t>
            </a:r>
          </a:p>
        </p:txBody>
      </p:sp>
      <p:sp>
        <p:nvSpPr>
          <p:cNvPr id="8" name="Content Placeholder 2">
            <a:extLst>
              <a:ext uri="{FF2B5EF4-FFF2-40B4-BE49-F238E27FC236}">
                <a16:creationId xmlns:a16="http://schemas.microsoft.com/office/drawing/2014/main" id="{A9772586-D996-444B-BFDC-8F67A08E1242}"/>
              </a:ext>
            </a:extLst>
          </p:cNvPr>
          <p:cNvSpPr txBox="1">
            <a:spLocks/>
          </p:cNvSpPr>
          <p:nvPr/>
        </p:nvSpPr>
        <p:spPr>
          <a:xfrm>
            <a:off x="1752600" y="1371600"/>
            <a:ext cx="822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200" indent="-342900">
              <a:spcBef>
                <a:spcPts val="0"/>
              </a:spcBef>
              <a:buClrTx/>
              <a:buFont typeface="+mj-lt"/>
              <a:buAutoNum type="arabicPeriod"/>
            </a:pPr>
            <a:r>
              <a:rPr lang="en-US" sz="2800" dirty="0">
                <a:solidFill>
                  <a:srgbClr val="2F2B20"/>
                </a:solidFill>
                <a:latin typeface="Calibri"/>
              </a:rPr>
              <a:t>Plant Decontamination</a:t>
            </a:r>
          </a:p>
          <a:p>
            <a:pPr lvl="1">
              <a:spcBef>
                <a:spcPts val="0"/>
              </a:spcBef>
              <a:buClrTx/>
            </a:pPr>
            <a:r>
              <a:rPr lang="en-US" sz="2600" dirty="0">
                <a:solidFill>
                  <a:srgbClr val="2F2B20"/>
                </a:solidFill>
                <a:latin typeface="Calibri"/>
              </a:rPr>
              <a:t>Simple – Manually remove all vegetation from trailer</a:t>
            </a:r>
          </a:p>
          <a:p>
            <a:pPr lvl="2">
              <a:spcBef>
                <a:spcPts val="0"/>
              </a:spcBef>
              <a:buClrTx/>
            </a:pPr>
            <a:r>
              <a:rPr lang="en-US" sz="2400">
                <a:solidFill>
                  <a:srgbClr val="2F2B20"/>
                </a:solidFill>
                <a:latin typeface="Calibri"/>
              </a:rPr>
              <a:t>If </a:t>
            </a:r>
            <a:r>
              <a:rPr lang="en-US" sz="2400" dirty="0">
                <a:solidFill>
                  <a:srgbClr val="2F2B20"/>
                </a:solidFill>
                <a:latin typeface="Calibri"/>
              </a:rPr>
              <a:t>you cant remove vegetation – use 140 degree water for 15 seconds directly on </a:t>
            </a:r>
            <a:r>
              <a:rPr lang="en-US" sz="2400">
                <a:solidFill>
                  <a:srgbClr val="2F2B20"/>
                </a:solidFill>
                <a:latin typeface="Calibri"/>
              </a:rPr>
              <a:t>plant matter</a:t>
            </a:r>
            <a:endParaRPr lang="en-US" sz="2400" dirty="0">
              <a:solidFill>
                <a:srgbClr val="2F2B20"/>
              </a:solidFill>
              <a:latin typeface="Calibri"/>
            </a:endParaRPr>
          </a:p>
          <a:p>
            <a:pPr>
              <a:spcBef>
                <a:spcPts val="0"/>
              </a:spcBef>
              <a:buClrTx/>
            </a:pPr>
            <a:endParaRPr lang="en-US" sz="2800" dirty="0">
              <a:solidFill>
                <a:srgbClr val="2F2B20"/>
              </a:solidFill>
              <a:latin typeface="Calibri"/>
            </a:endParaRPr>
          </a:p>
          <a:p>
            <a:pPr>
              <a:spcBef>
                <a:spcPts val="0"/>
              </a:spcBef>
              <a:buClrTx/>
            </a:pPr>
            <a:endParaRPr lang="en-US" sz="2800" dirty="0">
              <a:solidFill>
                <a:srgbClr val="2F2B20"/>
              </a:solidFill>
              <a:latin typeface="Calibri"/>
            </a:endParaRPr>
          </a:p>
          <a:p>
            <a:pPr>
              <a:spcBef>
                <a:spcPts val="0"/>
              </a:spcBef>
              <a:buClr>
                <a:srgbClr val="A9A57C"/>
              </a:buClr>
            </a:pPr>
            <a:endParaRPr lang="en-US" sz="2800" dirty="0">
              <a:solidFill>
                <a:srgbClr val="2F2B20"/>
              </a:solidFill>
              <a:latin typeface="Calibri"/>
            </a:endParaRPr>
          </a:p>
        </p:txBody>
      </p:sp>
      <p:pic>
        <p:nvPicPr>
          <p:cNvPr id="1026" name="Picture 2" descr="SD Least Wanted">
            <a:extLst>
              <a:ext uri="{FF2B5EF4-FFF2-40B4-BE49-F238E27FC236}">
                <a16:creationId xmlns:a16="http://schemas.microsoft.com/office/drawing/2014/main" id="{5A55A189-4106-493A-89FD-795604BBB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3073679"/>
            <a:ext cx="6473889" cy="334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43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D768A7-F22B-4956-8BAA-6D0E5304E3E3}"/>
              </a:ext>
            </a:extLst>
          </p:cNvPr>
          <p:cNvSpPr txBox="1">
            <a:spLocks/>
          </p:cNvSpPr>
          <p:nvPr/>
        </p:nvSpPr>
        <p:spPr>
          <a:xfrm>
            <a:off x="1752600" y="152400"/>
            <a:ext cx="8534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800" dirty="0">
                <a:solidFill>
                  <a:srgbClr val="675E47"/>
                </a:solidFill>
                <a:latin typeface="Cambria"/>
              </a:rPr>
              <a:t>Types of Decontamination</a:t>
            </a:r>
          </a:p>
        </p:txBody>
      </p:sp>
      <p:sp>
        <p:nvSpPr>
          <p:cNvPr id="8" name="Content Placeholder 2">
            <a:extLst>
              <a:ext uri="{FF2B5EF4-FFF2-40B4-BE49-F238E27FC236}">
                <a16:creationId xmlns:a16="http://schemas.microsoft.com/office/drawing/2014/main" id="{A9772586-D996-444B-BFDC-8F67A08E1242}"/>
              </a:ext>
            </a:extLst>
          </p:cNvPr>
          <p:cNvSpPr txBox="1">
            <a:spLocks/>
          </p:cNvSpPr>
          <p:nvPr/>
        </p:nvSpPr>
        <p:spPr>
          <a:xfrm>
            <a:off x="1752600" y="1371600"/>
            <a:ext cx="822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200" indent="-342900">
              <a:spcBef>
                <a:spcPts val="0"/>
              </a:spcBef>
              <a:buClrTx/>
              <a:buFont typeface="+mj-lt"/>
              <a:buAutoNum type="arabicPeriod"/>
            </a:pPr>
            <a:r>
              <a:rPr lang="en-US" sz="2800" dirty="0">
                <a:solidFill>
                  <a:schemeClr val="bg1">
                    <a:lumMod val="65000"/>
                  </a:schemeClr>
                </a:solidFill>
                <a:latin typeface="Calibri"/>
              </a:rPr>
              <a:t>Plant Decontamination</a:t>
            </a:r>
          </a:p>
          <a:p>
            <a:pPr marL="457200" indent="-342900">
              <a:spcBef>
                <a:spcPts val="0"/>
              </a:spcBef>
              <a:buClrTx/>
              <a:buFont typeface="+mj-lt"/>
              <a:buAutoNum type="arabicPeriod" startAt="2"/>
            </a:pPr>
            <a:r>
              <a:rPr lang="en-US" sz="2800" dirty="0">
                <a:solidFill>
                  <a:srgbClr val="2F2B20"/>
                </a:solidFill>
                <a:latin typeface="Calibri"/>
              </a:rPr>
              <a:t>Standing Water Decontamination</a:t>
            </a:r>
          </a:p>
          <a:p>
            <a:pPr lvl="1">
              <a:spcBef>
                <a:spcPts val="0"/>
              </a:spcBef>
              <a:buClrTx/>
            </a:pPr>
            <a:r>
              <a:rPr lang="en-US" sz="2600" dirty="0">
                <a:solidFill>
                  <a:srgbClr val="2F2B20"/>
                </a:solidFill>
                <a:latin typeface="Calibri"/>
              </a:rPr>
              <a:t>Soak up water with sponge, chamois, or towel</a:t>
            </a:r>
          </a:p>
          <a:p>
            <a:pPr lvl="1">
              <a:spcBef>
                <a:spcPts val="0"/>
              </a:spcBef>
              <a:buClrTx/>
            </a:pPr>
            <a:r>
              <a:rPr lang="en-US" sz="2600" dirty="0">
                <a:solidFill>
                  <a:srgbClr val="2F2B20"/>
                </a:solidFill>
                <a:latin typeface="Calibri"/>
              </a:rPr>
              <a:t>Low-pressure rinse with 120</a:t>
            </a:r>
            <a:r>
              <a:rPr lang="en-US" sz="2800" dirty="0">
                <a:solidFill>
                  <a:srgbClr val="2F2B20"/>
                </a:solidFill>
                <a:latin typeface="Calibri"/>
              </a:rPr>
              <a:t>°F water for 2 minutes</a:t>
            </a:r>
            <a:endParaRPr lang="en-US" sz="2600" dirty="0">
              <a:solidFill>
                <a:srgbClr val="2F2B20"/>
              </a:solidFill>
              <a:latin typeface="Calibri"/>
            </a:endParaRPr>
          </a:p>
          <a:p>
            <a:pPr>
              <a:spcBef>
                <a:spcPts val="0"/>
              </a:spcBef>
              <a:buClrTx/>
            </a:pPr>
            <a:endParaRPr lang="en-US" sz="2800" dirty="0">
              <a:solidFill>
                <a:srgbClr val="2F2B20"/>
              </a:solidFill>
              <a:latin typeface="Calibri"/>
            </a:endParaRPr>
          </a:p>
          <a:p>
            <a:pPr>
              <a:spcBef>
                <a:spcPts val="0"/>
              </a:spcBef>
              <a:buClr>
                <a:srgbClr val="A9A57C"/>
              </a:buClr>
            </a:pPr>
            <a:endParaRPr lang="en-US" sz="2800" dirty="0">
              <a:solidFill>
                <a:srgbClr val="2F2B20"/>
              </a:solidFill>
              <a:latin typeface="Calibri"/>
            </a:endParaRPr>
          </a:p>
        </p:txBody>
      </p:sp>
      <p:pic>
        <p:nvPicPr>
          <p:cNvPr id="1030" name="Picture 6" descr="Commentary: Blocking invasive species | Chaska Opinion ...">
            <a:extLst>
              <a:ext uri="{FF2B5EF4-FFF2-40B4-BE49-F238E27FC236}">
                <a16:creationId xmlns:a16="http://schemas.microsoft.com/office/drawing/2014/main" id="{860643C8-068C-41A2-818C-6ABAD3145C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667" b="18889"/>
          <a:stretch/>
        </p:blipFill>
        <p:spPr bwMode="auto">
          <a:xfrm>
            <a:off x="3886200" y="3276601"/>
            <a:ext cx="3792538" cy="3256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7C8537-D281-4A62-BF92-8743AA59A4ED}"/>
              </a:ext>
            </a:extLst>
          </p:cNvPr>
          <p:cNvSpPr/>
          <p:nvPr/>
        </p:nvSpPr>
        <p:spPr>
          <a:xfrm>
            <a:off x="6447312" y="6317919"/>
            <a:ext cx="1231427" cy="215444"/>
          </a:xfrm>
          <a:prstGeom prst="rect">
            <a:avLst/>
          </a:prstGeom>
        </p:spPr>
        <p:txBody>
          <a:bodyPr wrap="none">
            <a:spAutoFit/>
          </a:bodyPr>
          <a:lstStyle/>
          <a:p>
            <a:r>
              <a:rPr lang="en-US" sz="800" dirty="0">
                <a:solidFill>
                  <a:srgbClr val="FFFFFF"/>
                </a:solidFill>
                <a:latin typeface="Calibri"/>
              </a:rPr>
              <a:t>www.swnewsmedia.com</a:t>
            </a:r>
          </a:p>
        </p:txBody>
      </p:sp>
    </p:spTree>
    <p:extLst>
      <p:ext uri="{BB962C8B-B14F-4D97-AF65-F5344CB8AC3E}">
        <p14:creationId xmlns:p14="http://schemas.microsoft.com/office/powerpoint/2010/main" val="4293550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D768A7-F22B-4956-8BAA-6D0E5304E3E3}"/>
              </a:ext>
            </a:extLst>
          </p:cNvPr>
          <p:cNvSpPr txBox="1">
            <a:spLocks/>
          </p:cNvSpPr>
          <p:nvPr/>
        </p:nvSpPr>
        <p:spPr>
          <a:xfrm>
            <a:off x="1752600" y="152400"/>
            <a:ext cx="8534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100" normalizeH="0" baseline="0" noProof="0" dirty="0">
                <a:ln>
                  <a:noFill/>
                </a:ln>
                <a:solidFill>
                  <a:srgbClr val="675E47"/>
                </a:solidFill>
                <a:effectLst/>
                <a:uLnTx/>
                <a:uFillTx/>
                <a:latin typeface="Cambria"/>
                <a:ea typeface="+mj-ea"/>
                <a:cs typeface="+mj-cs"/>
              </a:rPr>
              <a:t>Types of Decontamination</a:t>
            </a:r>
          </a:p>
        </p:txBody>
      </p:sp>
      <p:sp>
        <p:nvSpPr>
          <p:cNvPr id="8" name="Content Placeholder 2">
            <a:extLst>
              <a:ext uri="{FF2B5EF4-FFF2-40B4-BE49-F238E27FC236}">
                <a16:creationId xmlns:a16="http://schemas.microsoft.com/office/drawing/2014/main" id="{A9772586-D996-444B-BFDC-8F67A08E1242}"/>
              </a:ext>
            </a:extLst>
          </p:cNvPr>
          <p:cNvSpPr txBox="1">
            <a:spLocks/>
          </p:cNvSpPr>
          <p:nvPr/>
        </p:nvSpPr>
        <p:spPr>
          <a:xfrm>
            <a:off x="1752600" y="1371600"/>
            <a:ext cx="822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2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chemeClr val="bg1">
                    <a:lumMod val="65000"/>
                  </a:schemeClr>
                </a:solidFill>
                <a:effectLst/>
                <a:uLnTx/>
                <a:uFillTx/>
                <a:latin typeface="Calibri"/>
                <a:ea typeface="+mn-ea"/>
                <a:cs typeface="+mn-cs"/>
              </a:rPr>
              <a:t>Plant Decontamination</a:t>
            </a:r>
          </a:p>
          <a:p>
            <a:pPr marL="4572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800" b="0" i="0" u="none" strike="noStrike" kern="1200" cap="none" spc="0" normalizeH="0" baseline="0" noProof="0" dirty="0">
                <a:ln>
                  <a:noFill/>
                </a:ln>
                <a:solidFill>
                  <a:schemeClr val="bg1">
                    <a:lumMod val="65000"/>
                  </a:schemeClr>
                </a:solidFill>
                <a:effectLst/>
                <a:uLnTx/>
                <a:uFillTx/>
                <a:latin typeface="Calibri"/>
                <a:ea typeface="+mn-ea"/>
                <a:cs typeface="+mn-cs"/>
              </a:rPr>
              <a:t>Standing Water Decontamination</a:t>
            </a:r>
          </a:p>
          <a:p>
            <a:pPr marL="4572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2800" noProof="0" dirty="0">
                <a:solidFill>
                  <a:srgbClr val="2F2B20"/>
                </a:solidFill>
                <a:latin typeface="Calibri"/>
              </a:rPr>
              <a:t>Motor Flush</a:t>
            </a:r>
          </a:p>
          <a:p>
            <a:pPr lvl="1">
              <a:spcBef>
                <a:spcPts val="0"/>
              </a:spcBef>
              <a:buClrTx/>
            </a:pPr>
            <a:r>
              <a:rPr kumimoji="0" lang="en-US" sz="2400" b="0" i="0" u="none" strike="noStrike" kern="1200" cap="none" spc="0" normalizeH="0" baseline="0" dirty="0">
                <a:ln>
                  <a:noFill/>
                </a:ln>
                <a:solidFill>
                  <a:srgbClr val="2F2B20"/>
                </a:solidFill>
                <a:effectLst/>
                <a:uLnTx/>
                <a:uFillTx/>
                <a:latin typeface="Calibri"/>
                <a:ea typeface="+mn-ea"/>
                <a:cs typeface="+mn-cs"/>
              </a:rPr>
              <a:t>Jet Ski - </a:t>
            </a:r>
            <a:r>
              <a:rPr kumimoji="0" lang="en-US" sz="2400" b="0" i="0" u="none" strike="noStrike" kern="1200" cap="none" spc="0" normalizeH="0" baseline="0" dirty="0">
                <a:ln>
                  <a:noFill/>
                </a:ln>
                <a:solidFill>
                  <a:srgbClr val="2F2B20"/>
                </a:solidFill>
                <a:effectLst/>
                <a:uLnTx/>
                <a:uFillTx/>
                <a:latin typeface="Calibri"/>
                <a:ea typeface="+mn-ea"/>
                <a:cs typeface="+mn-cs"/>
                <a:hlinkClick r:id="rId2"/>
              </a:rPr>
              <a:t>https://www.youtube.com/watch?v=NsCcI5uXHkI</a:t>
            </a:r>
            <a:endParaRPr kumimoji="0" lang="en-US" sz="2400" b="0" i="0" u="none" strike="noStrike" kern="1200" cap="none" spc="0" normalizeH="0" baseline="0" dirty="0">
              <a:ln>
                <a:noFill/>
              </a:ln>
              <a:solidFill>
                <a:srgbClr val="2F2B20"/>
              </a:solidFill>
              <a:effectLst/>
              <a:uLnTx/>
              <a:uFillTx/>
              <a:latin typeface="Calibri"/>
              <a:ea typeface="+mn-ea"/>
              <a:cs typeface="+mn-cs"/>
            </a:endParaRPr>
          </a:p>
          <a:p>
            <a:pPr lvl="2">
              <a:spcBef>
                <a:spcPts val="0"/>
              </a:spcBef>
              <a:buClrTx/>
            </a:pPr>
            <a:r>
              <a:rPr lang="en-US" sz="2200" noProof="0" dirty="0">
                <a:solidFill>
                  <a:srgbClr val="2F2B20"/>
                </a:solidFill>
                <a:latin typeface="Calibri"/>
              </a:rPr>
              <a:t>Skip forward to 1:13</a:t>
            </a:r>
            <a:r>
              <a:rPr lang="en-US" sz="2200" dirty="0">
                <a:solidFill>
                  <a:srgbClr val="2F2B20"/>
                </a:solidFill>
                <a:latin typeface="Calibri"/>
              </a:rPr>
              <a:t> – 4:08</a:t>
            </a:r>
          </a:p>
          <a:p>
            <a:pPr lvl="2">
              <a:spcBef>
                <a:spcPts val="0"/>
              </a:spcBef>
              <a:buClrTx/>
            </a:pPr>
            <a:endParaRPr kumimoji="0" lang="en-US" sz="2200" b="0" i="0" u="none" strike="noStrike" kern="1200" cap="none" spc="0" normalizeH="0" baseline="0" noProof="0" dirty="0">
              <a:ln>
                <a:noFill/>
              </a:ln>
              <a:solidFill>
                <a:srgbClr val="2F2B20"/>
              </a:solidFill>
              <a:effectLst/>
              <a:uLnTx/>
              <a:uFillTx/>
              <a:latin typeface="Calibri"/>
              <a:ea typeface="+mn-ea"/>
              <a:cs typeface="+mn-cs"/>
            </a:endParaRPr>
          </a:p>
          <a:p>
            <a:pPr lvl="2">
              <a:spcBef>
                <a:spcPts val="0"/>
              </a:spcBef>
              <a:buClrTx/>
            </a:pPr>
            <a:endParaRPr kumimoji="0" lang="en-US" sz="2200" b="0" i="0" u="none" strike="noStrike" kern="1200" cap="none" spc="0" normalizeH="0" baseline="0" noProof="0" dirty="0">
              <a:ln>
                <a:noFill/>
              </a:ln>
              <a:solidFill>
                <a:srgbClr val="2F2B20"/>
              </a:solidFill>
              <a:effectLst/>
              <a:uLnTx/>
              <a:uFillTx/>
              <a:latin typeface="Calibri"/>
              <a:ea typeface="+mn-ea"/>
              <a:cs typeface="+mn-cs"/>
            </a:endParaRPr>
          </a:p>
          <a:p>
            <a:pPr marL="3429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rgbClr val="2F2B20"/>
              </a:solidFill>
              <a:effectLst/>
              <a:uLnTx/>
              <a:uFillTx/>
              <a:latin typeface="Calibri"/>
              <a:ea typeface="+mn-ea"/>
              <a:cs typeface="+mn-cs"/>
            </a:endParaRPr>
          </a:p>
          <a:p>
            <a:pPr marL="342900" marR="0" lvl="0" indent="-228600" algn="l" defTabSz="914400" rtl="0" eaLnBrk="1" fontAlgn="auto" latinLnBrk="0" hangingPunct="1">
              <a:lnSpc>
                <a:spcPct val="100000"/>
              </a:lnSpc>
              <a:spcBef>
                <a:spcPts val="0"/>
              </a:spcBef>
              <a:spcAft>
                <a:spcPts val="0"/>
              </a:spcAft>
              <a:buClr>
                <a:srgbClr val="A9A57C"/>
              </a:buClr>
              <a:buSzTx/>
              <a:buFont typeface="Arial" pitchFamily="34" charset="0"/>
              <a:buChar char="•"/>
              <a:tabLst/>
              <a:defRPr/>
            </a:pPr>
            <a:endParaRPr kumimoji="0" lang="en-US" sz="2800" b="0" i="0" u="none" strike="noStrike" kern="1200" cap="none" spc="0" normalizeH="0" baseline="0" noProof="0" dirty="0">
              <a:ln>
                <a:noFill/>
              </a:ln>
              <a:solidFill>
                <a:srgbClr val="2F2B2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6A7C8537-D281-4A62-BF92-8743AA59A4ED}"/>
              </a:ext>
            </a:extLst>
          </p:cNvPr>
          <p:cNvSpPr/>
          <p:nvPr/>
        </p:nvSpPr>
        <p:spPr>
          <a:xfrm>
            <a:off x="6447312" y="6317919"/>
            <a:ext cx="123142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a:ea typeface="+mn-ea"/>
                <a:cs typeface="+mn-cs"/>
              </a:rPr>
              <a:t>www.swnewsmedia.com</a:t>
            </a:r>
          </a:p>
        </p:txBody>
      </p:sp>
    </p:spTree>
    <p:extLst>
      <p:ext uri="{BB962C8B-B14F-4D97-AF65-F5344CB8AC3E}">
        <p14:creationId xmlns:p14="http://schemas.microsoft.com/office/powerpoint/2010/main" val="700245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D768A7-F22B-4956-8BAA-6D0E5304E3E3}"/>
              </a:ext>
            </a:extLst>
          </p:cNvPr>
          <p:cNvSpPr txBox="1">
            <a:spLocks/>
          </p:cNvSpPr>
          <p:nvPr/>
        </p:nvSpPr>
        <p:spPr>
          <a:xfrm>
            <a:off x="1752600" y="152400"/>
            <a:ext cx="8534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800" dirty="0">
                <a:solidFill>
                  <a:srgbClr val="675E47"/>
                </a:solidFill>
                <a:latin typeface="Cambria"/>
              </a:rPr>
              <a:t>Types of Decontamination</a:t>
            </a:r>
          </a:p>
        </p:txBody>
      </p:sp>
      <p:sp>
        <p:nvSpPr>
          <p:cNvPr id="8" name="Content Placeholder 2">
            <a:extLst>
              <a:ext uri="{FF2B5EF4-FFF2-40B4-BE49-F238E27FC236}">
                <a16:creationId xmlns:a16="http://schemas.microsoft.com/office/drawing/2014/main" id="{A9772586-D996-444B-BFDC-8F67A08E1242}"/>
              </a:ext>
            </a:extLst>
          </p:cNvPr>
          <p:cNvSpPr txBox="1">
            <a:spLocks/>
          </p:cNvSpPr>
          <p:nvPr/>
        </p:nvSpPr>
        <p:spPr>
          <a:xfrm>
            <a:off x="1752600" y="1371600"/>
            <a:ext cx="822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57200" indent="-342900">
              <a:spcBef>
                <a:spcPts val="0"/>
              </a:spcBef>
              <a:buClrTx/>
              <a:buFont typeface="+mj-lt"/>
              <a:buAutoNum type="arabicPeriod"/>
            </a:pPr>
            <a:r>
              <a:rPr lang="en-US" sz="2800" dirty="0">
                <a:solidFill>
                  <a:schemeClr val="bg1">
                    <a:lumMod val="65000"/>
                  </a:schemeClr>
                </a:solidFill>
                <a:latin typeface="Calibri"/>
              </a:rPr>
              <a:t>Plant Decontamination</a:t>
            </a:r>
          </a:p>
          <a:p>
            <a:pPr marL="457200" indent="-342900">
              <a:spcBef>
                <a:spcPts val="0"/>
              </a:spcBef>
              <a:buClrTx/>
              <a:buFont typeface="+mj-lt"/>
              <a:buAutoNum type="arabicPeriod" startAt="2"/>
            </a:pPr>
            <a:r>
              <a:rPr lang="en-US" sz="2800" dirty="0">
                <a:solidFill>
                  <a:schemeClr val="bg1">
                    <a:lumMod val="65000"/>
                  </a:schemeClr>
                </a:solidFill>
                <a:latin typeface="Calibri"/>
              </a:rPr>
              <a:t>Standing Water Decontamination</a:t>
            </a:r>
          </a:p>
          <a:p>
            <a:pPr marL="457200" indent="-342900">
              <a:spcBef>
                <a:spcPts val="0"/>
              </a:spcBef>
              <a:buClrTx/>
              <a:buFont typeface="+mj-lt"/>
              <a:buAutoNum type="arabicPeriod" startAt="2"/>
            </a:pPr>
            <a:r>
              <a:rPr lang="en-US" sz="2800" dirty="0">
                <a:solidFill>
                  <a:schemeClr val="bg1">
                    <a:lumMod val="65000"/>
                  </a:schemeClr>
                </a:solidFill>
                <a:latin typeface="Calibri"/>
              </a:rPr>
              <a:t>Motor Flush</a:t>
            </a:r>
          </a:p>
          <a:p>
            <a:pPr marL="457200" indent="-342900">
              <a:spcBef>
                <a:spcPts val="0"/>
              </a:spcBef>
              <a:buClrTx/>
              <a:buFont typeface="+mj-lt"/>
              <a:buAutoNum type="arabicPeriod" startAt="2"/>
            </a:pPr>
            <a:r>
              <a:rPr lang="en-US" sz="2800" dirty="0">
                <a:solidFill>
                  <a:srgbClr val="2F2B20"/>
                </a:solidFill>
                <a:latin typeface="Calibri"/>
              </a:rPr>
              <a:t>Ballast Tank Decontamination</a:t>
            </a:r>
          </a:p>
          <a:p>
            <a:pPr lvl="1">
              <a:spcBef>
                <a:spcPts val="0"/>
              </a:spcBef>
              <a:buClrTx/>
            </a:pPr>
            <a:r>
              <a:rPr lang="en-US" sz="2600" dirty="0">
                <a:solidFill>
                  <a:srgbClr val="2F2B20"/>
                </a:solidFill>
                <a:latin typeface="Calibri"/>
              </a:rPr>
              <a:t>Only needed if they come from an infested source </a:t>
            </a:r>
          </a:p>
          <a:p>
            <a:pPr lvl="1">
              <a:spcBef>
                <a:spcPts val="0"/>
              </a:spcBef>
              <a:buClrTx/>
            </a:pPr>
            <a:r>
              <a:rPr lang="en-US" sz="2600" dirty="0">
                <a:solidFill>
                  <a:srgbClr val="2F2B20"/>
                </a:solidFill>
                <a:latin typeface="Calibri"/>
              </a:rPr>
              <a:t>Low pressure flush with 120</a:t>
            </a:r>
            <a:r>
              <a:rPr lang="en-US" sz="2800" dirty="0">
                <a:solidFill>
                  <a:srgbClr val="2F2B20"/>
                </a:solidFill>
                <a:latin typeface="Calibri"/>
              </a:rPr>
              <a:t>°F water for 5 min</a:t>
            </a:r>
          </a:p>
          <a:p>
            <a:pPr lvl="1">
              <a:spcBef>
                <a:spcPts val="0"/>
              </a:spcBef>
              <a:buClrTx/>
            </a:pPr>
            <a:endParaRPr lang="en-US" sz="2600" dirty="0">
              <a:solidFill>
                <a:srgbClr val="2F2B20"/>
              </a:solidFill>
              <a:latin typeface="Calibri"/>
            </a:endParaRPr>
          </a:p>
          <a:p>
            <a:pPr>
              <a:spcBef>
                <a:spcPts val="0"/>
              </a:spcBef>
              <a:buClr>
                <a:srgbClr val="A9A57C"/>
              </a:buClr>
            </a:pPr>
            <a:endParaRPr lang="en-US" sz="2800" dirty="0">
              <a:solidFill>
                <a:srgbClr val="2F2B20"/>
              </a:solidFill>
              <a:latin typeface="Calibri"/>
            </a:endParaRPr>
          </a:p>
        </p:txBody>
      </p:sp>
      <p:pic>
        <p:nvPicPr>
          <p:cNvPr id="4" name="Picture 4" descr="DOW ANS Watercraft Decontam Manual copy">
            <a:extLst>
              <a:ext uri="{FF2B5EF4-FFF2-40B4-BE49-F238E27FC236}">
                <a16:creationId xmlns:a16="http://schemas.microsoft.com/office/drawing/2014/main" id="{E6FA44C1-6941-48DC-B0FC-902D86577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459" y="4114800"/>
            <a:ext cx="2736683"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7092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Theme1">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1394</Words>
  <Application>Microsoft Office PowerPoint</Application>
  <PresentationFormat>Widescreen</PresentationFormat>
  <Paragraphs>233</Paragraphs>
  <Slides>27</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Baskerville Old Face</vt:lpstr>
      <vt:lpstr>Calibri</vt:lpstr>
      <vt:lpstr>Cambria</vt:lpstr>
      <vt:lpstr>Georgia</vt:lpstr>
      <vt:lpstr>Perpetua</vt:lpstr>
      <vt:lpstr>Wingdings</vt:lpstr>
      <vt:lpstr>Adjacency</vt:lpstr>
      <vt:lpstr>1_Theme1</vt:lpstr>
      <vt:lpstr>PowerPoint Presentation</vt:lpstr>
      <vt:lpstr>WID Process</vt:lpstr>
      <vt:lpstr>Initial Inspection</vt:lpstr>
      <vt:lpstr>Initial Inspection</vt:lpstr>
      <vt:lpstr>When is a Decontamination Required?</vt:lpstr>
      <vt:lpstr>PowerPoint Presentation</vt:lpstr>
      <vt:lpstr>PowerPoint Presentation</vt:lpstr>
      <vt:lpstr>PowerPoint Presentation</vt:lpstr>
      <vt:lpstr>PowerPoint Presentation</vt:lpstr>
      <vt:lpstr>PowerPoint Presentation</vt:lpstr>
      <vt:lpstr>What’s the message?</vt:lpstr>
      <vt:lpstr>Watercraft 101</vt:lpstr>
      <vt:lpstr>Marine Propulsion Systems</vt:lpstr>
      <vt:lpstr>PowerPoint Presentation</vt:lpstr>
      <vt:lpstr>PowerPoint Presentation</vt:lpstr>
      <vt:lpstr>Watercraft Risk Assessment</vt:lpstr>
      <vt:lpstr>Categories of Boats</vt:lpstr>
      <vt:lpstr>Hand Launched</vt:lpstr>
      <vt:lpstr>PowerPoint Presentation</vt:lpstr>
      <vt:lpstr>A Simple Boat</vt:lpstr>
      <vt:lpstr> A Complex Boat</vt:lpstr>
      <vt:lpstr>VERY Complex</vt:lpstr>
      <vt:lpstr>Watercraft Risk</vt:lpstr>
      <vt:lpstr>Boat Anatomy</vt:lpstr>
      <vt:lpstr>H.E.A.D.</vt:lpstr>
      <vt:lpstr>The Hull!</vt:lpstr>
      <vt:lpstr>Through Hull Fittings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Tanner</dc:creator>
  <cp:lastModifiedBy>Davis, Tanner</cp:lastModifiedBy>
  <cp:revision>1</cp:revision>
  <dcterms:created xsi:type="dcterms:W3CDTF">2023-03-13T19:23:10Z</dcterms:created>
  <dcterms:modified xsi:type="dcterms:W3CDTF">2023-05-18T16:17:00Z</dcterms:modified>
</cp:coreProperties>
</file>